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53"/>
  </p:notesMasterIdLst>
  <p:handoutMasterIdLst>
    <p:handoutMasterId r:id="rId54"/>
  </p:handoutMasterIdLst>
  <p:sldIdLst>
    <p:sldId id="1720" r:id="rId6"/>
    <p:sldId id="1721" r:id="rId7"/>
    <p:sldId id="1728" r:id="rId8"/>
    <p:sldId id="1758" r:id="rId9"/>
    <p:sldId id="1764" r:id="rId10"/>
    <p:sldId id="1788" r:id="rId11"/>
    <p:sldId id="1760" r:id="rId12"/>
    <p:sldId id="1780" r:id="rId13"/>
    <p:sldId id="1781" r:id="rId14"/>
    <p:sldId id="1783" r:id="rId15"/>
    <p:sldId id="1784" r:id="rId16"/>
    <p:sldId id="1785" r:id="rId17"/>
    <p:sldId id="1786" r:id="rId18"/>
    <p:sldId id="1782" r:id="rId19"/>
    <p:sldId id="1790" r:id="rId20"/>
    <p:sldId id="1761" r:id="rId21"/>
    <p:sldId id="1791" r:id="rId22"/>
    <p:sldId id="1792" r:id="rId23"/>
    <p:sldId id="1793" r:id="rId24"/>
    <p:sldId id="1795" r:id="rId25"/>
    <p:sldId id="1794" r:id="rId26"/>
    <p:sldId id="1796" r:id="rId27"/>
    <p:sldId id="1797" r:id="rId28"/>
    <p:sldId id="1789" r:id="rId29"/>
    <p:sldId id="1765" r:id="rId30"/>
    <p:sldId id="1766" r:id="rId31"/>
    <p:sldId id="1798" r:id="rId32"/>
    <p:sldId id="1799" r:id="rId33"/>
    <p:sldId id="1800" r:id="rId34"/>
    <p:sldId id="1768" r:id="rId35"/>
    <p:sldId id="1767" r:id="rId36"/>
    <p:sldId id="1803" r:id="rId37"/>
    <p:sldId id="1763" r:id="rId38"/>
    <p:sldId id="1777" r:id="rId39"/>
    <p:sldId id="1778" r:id="rId40"/>
    <p:sldId id="1661" r:id="rId41"/>
    <p:sldId id="1802" r:id="rId42"/>
    <p:sldId id="1801" r:id="rId43"/>
    <p:sldId id="1719" r:id="rId44"/>
    <p:sldId id="1663" r:id="rId45"/>
    <p:sldId id="1660" r:id="rId46"/>
    <p:sldId id="1670" r:id="rId47"/>
    <p:sldId id="1548" r:id="rId48"/>
    <p:sldId id="1635" r:id="rId49"/>
    <p:sldId id="1523" r:id="rId50"/>
    <p:sldId id="1716" r:id="rId51"/>
    <p:sldId id="1524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721"/>
            <p14:sldId id="1728"/>
            <p14:sldId id="1758"/>
            <p14:sldId id="1764"/>
            <p14:sldId id="1788"/>
            <p14:sldId id="1760"/>
            <p14:sldId id="1780"/>
            <p14:sldId id="1781"/>
            <p14:sldId id="1783"/>
            <p14:sldId id="1784"/>
            <p14:sldId id="1785"/>
            <p14:sldId id="1786"/>
            <p14:sldId id="1782"/>
            <p14:sldId id="1790"/>
            <p14:sldId id="1761"/>
            <p14:sldId id="1791"/>
            <p14:sldId id="1792"/>
            <p14:sldId id="1793"/>
            <p14:sldId id="1795"/>
            <p14:sldId id="1794"/>
            <p14:sldId id="1796"/>
            <p14:sldId id="1797"/>
            <p14:sldId id="1789"/>
            <p14:sldId id="1765"/>
            <p14:sldId id="1766"/>
            <p14:sldId id="1798"/>
            <p14:sldId id="1799"/>
            <p14:sldId id="1800"/>
            <p14:sldId id="1768"/>
            <p14:sldId id="1767"/>
            <p14:sldId id="1803"/>
            <p14:sldId id="1763"/>
            <p14:sldId id="1777"/>
            <p14:sldId id="1778"/>
            <p14:sldId id="1661"/>
            <p14:sldId id="1802"/>
            <p14:sldId id="1801"/>
            <p14:sldId id="1719"/>
            <p14:sldId id="1663"/>
            <p14:sldId id="1660"/>
            <p14:sldId id="1670"/>
            <p14:sldId id="1548"/>
            <p14:sldId id="1635"/>
            <p14:sldId id="1523"/>
            <p14:sldId id="1716"/>
            <p14:sldId id="15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D73B01"/>
    <a:srgbClr val="E6A5A0"/>
    <a:srgbClr val="00BCF2"/>
    <a:srgbClr val="FFFFFF"/>
    <a:srgbClr val="1A1A1A"/>
    <a:srgbClr val="0078D4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8" autoAdjust="0"/>
    <p:restoredTop sz="89986" autoAdjust="0"/>
  </p:normalViewPr>
  <p:slideViewPr>
    <p:cSldViewPr snapToGrid="0">
      <p:cViewPr varScale="1">
        <p:scale>
          <a:sx n="113" d="100"/>
          <a:sy n="113" d="100"/>
        </p:scale>
        <p:origin x="246" y="11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shan Miao" userId="435ef77d6d65474b" providerId="LiveId" clId="{98919BD4-0833-4CF0-B530-122C056F80A2}"/>
    <pc:docChg chg="undo custSel addSld modSld sldOrd">
      <pc:chgData name="Youshan Miao" userId="435ef77d6d65474b" providerId="LiveId" clId="{98919BD4-0833-4CF0-B530-122C056F80A2}" dt="2020-02-10T03:34:11.808" v="1792" actId="6549"/>
      <pc:docMkLst>
        <pc:docMk/>
      </pc:docMkLst>
      <pc:sldChg chg="modSp mod">
        <pc:chgData name="Youshan Miao" userId="435ef77d6d65474b" providerId="LiveId" clId="{98919BD4-0833-4CF0-B530-122C056F80A2}" dt="2020-02-10T02:12:11.676" v="17" actId="20577"/>
        <pc:sldMkLst>
          <pc:docMk/>
          <pc:sldMk cId="3879431566" sldId="1728"/>
        </pc:sldMkLst>
        <pc:spChg chg="mod">
          <ac:chgData name="Youshan Miao" userId="435ef77d6d65474b" providerId="LiveId" clId="{98919BD4-0833-4CF0-B530-122C056F80A2}" dt="2020-02-10T02:12:11.676" v="17" actId="20577"/>
          <ac:spMkLst>
            <pc:docMk/>
            <pc:sldMk cId="3879431566" sldId="1728"/>
            <ac:spMk id="2" creationId="{A2864B1E-199F-4E12-A52B-17B0DE3B1067}"/>
          </ac:spMkLst>
        </pc:spChg>
      </pc:sldChg>
      <pc:sldChg chg="addSp delSp modSp mod modAnim">
        <pc:chgData name="Youshan Miao" userId="435ef77d6d65474b" providerId="LiveId" clId="{98919BD4-0833-4CF0-B530-122C056F80A2}" dt="2020-02-10T02:42:15.396" v="858"/>
        <pc:sldMkLst>
          <pc:docMk/>
          <pc:sldMk cId="1701840555" sldId="1764"/>
        </pc:sldMkLst>
        <pc:spChg chg="mod">
          <ac:chgData name="Youshan Miao" userId="435ef77d6d65474b" providerId="LiveId" clId="{98919BD4-0833-4CF0-B530-122C056F80A2}" dt="2020-02-10T02:38:07.475" v="777"/>
          <ac:spMkLst>
            <pc:docMk/>
            <pc:sldMk cId="1701840555" sldId="1764"/>
            <ac:spMk id="3" creationId="{2EC07DE9-5B8D-4ECF-B5E8-9E1C0BC29C04}"/>
          </ac:spMkLst>
        </pc:spChg>
        <pc:spChg chg="add mod">
          <ac:chgData name="Youshan Miao" userId="435ef77d6d65474b" providerId="LiveId" clId="{98919BD4-0833-4CF0-B530-122C056F80A2}" dt="2020-02-10T02:41:42.037" v="841" actId="164"/>
          <ac:spMkLst>
            <pc:docMk/>
            <pc:sldMk cId="1701840555" sldId="1764"/>
            <ac:spMk id="4" creationId="{5F7CF7CE-5359-4782-860C-EC260E71A963}"/>
          </ac:spMkLst>
        </pc:spChg>
        <pc:spChg chg="add mod topLvl">
          <ac:chgData name="Youshan Miao" userId="435ef77d6d65474b" providerId="LiveId" clId="{98919BD4-0833-4CF0-B530-122C056F80A2}" dt="2020-02-10T02:41:10.513" v="812" actId="164"/>
          <ac:spMkLst>
            <pc:docMk/>
            <pc:sldMk cId="1701840555" sldId="1764"/>
            <ac:spMk id="5" creationId="{A087F89F-B8D5-4912-B81C-B46A07AC387B}"/>
          </ac:spMkLst>
        </pc:spChg>
        <pc:spChg chg="add mod topLvl">
          <ac:chgData name="Youshan Miao" userId="435ef77d6d65474b" providerId="LiveId" clId="{98919BD4-0833-4CF0-B530-122C056F80A2}" dt="2020-02-10T02:41:10.513" v="812" actId="164"/>
          <ac:spMkLst>
            <pc:docMk/>
            <pc:sldMk cId="1701840555" sldId="1764"/>
            <ac:spMk id="7" creationId="{63112A9B-6B49-431D-8EBC-856A438CA2D7}"/>
          </ac:spMkLst>
        </pc:spChg>
        <pc:spChg chg="add mod topLvl">
          <ac:chgData name="Youshan Miao" userId="435ef77d6d65474b" providerId="LiveId" clId="{98919BD4-0833-4CF0-B530-122C056F80A2}" dt="2020-02-10T02:41:42.037" v="841" actId="164"/>
          <ac:spMkLst>
            <pc:docMk/>
            <pc:sldMk cId="1701840555" sldId="1764"/>
            <ac:spMk id="9" creationId="{7CB31928-45B1-4730-94C3-355986C42C92}"/>
          </ac:spMkLst>
        </pc:spChg>
        <pc:grpChg chg="add del mod">
          <ac:chgData name="Youshan Miao" userId="435ef77d6d65474b" providerId="LiveId" clId="{98919BD4-0833-4CF0-B530-122C056F80A2}" dt="2020-02-10T02:41:05.226" v="811" actId="165"/>
          <ac:grpSpMkLst>
            <pc:docMk/>
            <pc:sldMk cId="1701840555" sldId="1764"/>
            <ac:grpSpMk id="8" creationId="{3FDFF19B-482B-444A-A483-20011F9EB7CD}"/>
          </ac:grpSpMkLst>
        </pc:grpChg>
        <pc:grpChg chg="add mod">
          <ac:chgData name="Youshan Miao" userId="435ef77d6d65474b" providerId="LiveId" clId="{98919BD4-0833-4CF0-B530-122C056F80A2}" dt="2020-02-10T02:41:10.513" v="812" actId="164"/>
          <ac:grpSpMkLst>
            <pc:docMk/>
            <pc:sldMk cId="1701840555" sldId="1764"/>
            <ac:grpSpMk id="10" creationId="{3F7458E3-8510-42BD-B141-31F351798FB6}"/>
          </ac:grpSpMkLst>
        </pc:grpChg>
        <pc:grpChg chg="add mod">
          <ac:chgData name="Youshan Miao" userId="435ef77d6d65474b" providerId="LiveId" clId="{98919BD4-0833-4CF0-B530-122C056F80A2}" dt="2020-02-10T02:41:42.037" v="841" actId="164"/>
          <ac:grpSpMkLst>
            <pc:docMk/>
            <pc:sldMk cId="1701840555" sldId="1764"/>
            <ac:grpSpMk id="11" creationId="{AB959525-9FBF-49FF-807D-E843EFB41552}"/>
          </ac:grpSpMkLst>
        </pc:grpChg>
        <pc:graphicFrameChg chg="mod">
          <ac:chgData name="Youshan Miao" userId="435ef77d6d65474b" providerId="LiveId" clId="{98919BD4-0833-4CF0-B530-122C056F80A2}" dt="2020-02-10T02:35:01.481" v="691" actId="1076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">
        <pc:chgData name="Youshan Miao" userId="435ef77d6d65474b" providerId="LiveId" clId="{98919BD4-0833-4CF0-B530-122C056F80A2}" dt="2020-02-10T03:34:11.808" v="1792" actId="6549"/>
        <pc:sldMkLst>
          <pc:docMk/>
          <pc:sldMk cId="1394244534" sldId="1768"/>
        </pc:sldMkLst>
        <pc:spChg chg="mod">
          <ac:chgData name="Youshan Miao" userId="435ef77d6d65474b" providerId="LiveId" clId="{98919BD4-0833-4CF0-B530-122C056F80A2}" dt="2020-02-10T03:34:11.808" v="1792" actId="6549"/>
          <ac:spMkLst>
            <pc:docMk/>
            <pc:sldMk cId="1394244534" sldId="1768"/>
            <ac:spMk id="3" creationId="{98F34ABB-B93C-4676-9C5C-839843187D98}"/>
          </ac:spMkLst>
        </pc:spChg>
      </pc:sldChg>
      <pc:sldChg chg="modSp mod ord">
        <pc:chgData name="Youshan Miao" userId="435ef77d6d65474b" providerId="LiveId" clId="{98919BD4-0833-4CF0-B530-122C056F80A2}" dt="2020-02-10T02:45:42.104" v="895"/>
        <pc:sldMkLst>
          <pc:docMk/>
          <pc:sldMk cId="504319878" sldId="1777"/>
        </pc:sldMkLst>
        <pc:spChg chg="mod">
          <ac:chgData name="Youshan Miao" userId="435ef77d6d65474b" providerId="LiveId" clId="{98919BD4-0833-4CF0-B530-122C056F80A2}" dt="2020-02-10T02:24:51.867" v="644" actId="20577"/>
          <ac:spMkLst>
            <pc:docMk/>
            <pc:sldMk cId="504319878" sldId="1777"/>
            <ac:spMk id="3" creationId="{98F34ABB-B93C-4676-9C5C-839843187D98}"/>
          </ac:spMkLst>
        </pc:spChg>
      </pc:sldChg>
      <pc:sldChg chg="modSp mod">
        <pc:chgData name="Youshan Miao" userId="435ef77d6d65474b" providerId="LiveId" clId="{98919BD4-0833-4CF0-B530-122C056F80A2}" dt="2020-02-10T02:32:01.882" v="690"/>
        <pc:sldMkLst>
          <pc:docMk/>
          <pc:sldMk cId="4081747932" sldId="1778"/>
        </pc:sldMkLst>
        <pc:spChg chg="mod">
          <ac:chgData name="Youshan Miao" userId="435ef77d6d65474b" providerId="LiveId" clId="{98919BD4-0833-4CF0-B530-122C056F80A2}" dt="2020-02-10T02:32:01.882" v="690"/>
          <ac:spMkLst>
            <pc:docMk/>
            <pc:sldMk cId="4081747932" sldId="1778"/>
            <ac:spMk id="3" creationId="{DDAF8C14-F2B7-4EF2-93A9-83E6E9162B62}"/>
          </ac:spMkLst>
        </pc:spChg>
      </pc:sldChg>
      <pc:sldChg chg="modSp mod">
        <pc:chgData name="Youshan Miao" userId="435ef77d6d65474b" providerId="LiveId" clId="{98919BD4-0833-4CF0-B530-122C056F80A2}" dt="2020-02-10T02:43:21.600" v="860" actId="1076"/>
        <pc:sldMkLst>
          <pc:docMk/>
          <pc:sldMk cId="179582398" sldId="1781"/>
        </pc:sldMkLst>
        <pc:picChg chg="mod">
          <ac:chgData name="Youshan Miao" userId="435ef77d6d65474b" providerId="LiveId" clId="{98919BD4-0833-4CF0-B530-122C056F80A2}" dt="2020-02-10T02:43:21.600" v="860" actId="1076"/>
          <ac:picMkLst>
            <pc:docMk/>
            <pc:sldMk cId="179582398" sldId="1781"/>
            <ac:picMk id="2" creationId="{73C87C6F-173E-446C-9577-378B4D2B6A2B}"/>
          </ac:picMkLst>
        </pc:picChg>
      </pc:sldChg>
      <pc:sldChg chg="modSp mod">
        <pc:chgData name="Youshan Miao" userId="435ef77d6d65474b" providerId="LiveId" clId="{98919BD4-0833-4CF0-B530-122C056F80A2}" dt="2020-02-10T02:43:56.368" v="891" actId="6549"/>
        <pc:sldMkLst>
          <pc:docMk/>
          <pc:sldMk cId="1617351289" sldId="1783"/>
        </pc:sldMkLst>
        <pc:spChg chg="mod">
          <ac:chgData name="Youshan Miao" userId="435ef77d6d65474b" providerId="LiveId" clId="{98919BD4-0833-4CF0-B530-122C056F80A2}" dt="2020-02-10T02:43:56.368" v="891" actId="6549"/>
          <ac:spMkLst>
            <pc:docMk/>
            <pc:sldMk cId="1617351289" sldId="1783"/>
            <ac:spMk id="3" creationId="{C9187C7B-98BC-455C-A54F-2D0BECF427DD}"/>
          </ac:spMkLst>
        </pc:spChg>
      </pc:sldChg>
      <pc:sldChg chg="modAnim">
        <pc:chgData name="Youshan Miao" userId="435ef77d6d65474b" providerId="LiveId" clId="{98919BD4-0833-4CF0-B530-122C056F80A2}" dt="2020-02-10T02:44:30.250" v="893"/>
        <pc:sldMkLst>
          <pc:docMk/>
          <pc:sldMk cId="444777908" sldId="1784"/>
        </pc:sldMkLst>
      </pc:sldChg>
      <pc:sldChg chg="modSp mod">
        <pc:chgData name="Youshan Miao" userId="435ef77d6d65474b" providerId="LiveId" clId="{98919BD4-0833-4CF0-B530-122C056F80A2}" dt="2020-02-10T02:12:58.082" v="85" actId="6549"/>
        <pc:sldMkLst>
          <pc:docMk/>
          <pc:sldMk cId="3593655480" sldId="1788"/>
        </pc:sldMkLst>
        <pc:spChg chg="mod">
          <ac:chgData name="Youshan Miao" userId="435ef77d6d65474b" providerId="LiveId" clId="{98919BD4-0833-4CF0-B530-122C056F80A2}" dt="2020-02-10T02:12:58.082" v="85" actId="6549"/>
          <ac:spMkLst>
            <pc:docMk/>
            <pc:sldMk cId="3593655480" sldId="1788"/>
            <ac:spMk id="2" creationId="{A2864B1E-199F-4E12-A52B-17B0DE3B1067}"/>
          </ac:spMkLst>
        </pc:spChg>
      </pc:sldChg>
      <pc:sldChg chg="addSp delSp modSp mod">
        <pc:chgData name="Youshan Miao" userId="435ef77d6d65474b" providerId="LiveId" clId="{98919BD4-0833-4CF0-B530-122C056F80A2}" dt="2020-02-10T02:13:26.812" v="93"/>
        <pc:sldMkLst>
          <pc:docMk/>
          <pc:sldMk cId="3307755787" sldId="1789"/>
        </pc:sldMkLst>
        <pc:spChg chg="del">
          <ac:chgData name="Youshan Miao" userId="435ef77d6d65474b" providerId="LiveId" clId="{98919BD4-0833-4CF0-B530-122C056F80A2}" dt="2020-02-10T02:13:24.197" v="91" actId="478"/>
          <ac:spMkLst>
            <pc:docMk/>
            <pc:sldMk cId="3307755787" sldId="1789"/>
            <ac:spMk id="2" creationId="{A2864B1E-199F-4E12-A52B-17B0DE3B1067}"/>
          </ac:spMkLst>
        </pc:spChg>
        <pc:spChg chg="add del mod">
          <ac:chgData name="Youshan Miao" userId="435ef77d6d65474b" providerId="LiveId" clId="{98919BD4-0833-4CF0-B530-122C056F80A2}" dt="2020-02-10T02:13:26.320" v="92" actId="478"/>
          <ac:spMkLst>
            <pc:docMk/>
            <pc:sldMk cId="3307755787" sldId="1789"/>
            <ac:spMk id="4" creationId="{1CA4CBC9-B124-4881-AAE3-F62EB358C0F9}"/>
          </ac:spMkLst>
        </pc:spChg>
        <pc:spChg chg="add">
          <ac:chgData name="Youshan Miao" userId="435ef77d6d65474b" providerId="LiveId" clId="{98919BD4-0833-4CF0-B530-122C056F80A2}" dt="2020-02-10T02:13:26.812" v="93"/>
          <ac:spMkLst>
            <pc:docMk/>
            <pc:sldMk cId="3307755787" sldId="1789"/>
            <ac:spMk id="7" creationId="{4263304D-2BBA-4FFD-A543-D03B3CDB3B57}"/>
          </ac:spMkLst>
        </pc:spChg>
      </pc:sldChg>
      <pc:sldChg chg="addSp delSp modSp mod">
        <pc:chgData name="Youshan Miao" userId="435ef77d6d65474b" providerId="LiveId" clId="{98919BD4-0833-4CF0-B530-122C056F80A2}" dt="2020-02-10T02:13:17.723" v="90"/>
        <pc:sldMkLst>
          <pc:docMk/>
          <pc:sldMk cId="2349075913" sldId="1790"/>
        </pc:sldMkLst>
        <pc:spChg chg="del">
          <ac:chgData name="Youshan Miao" userId="435ef77d6d65474b" providerId="LiveId" clId="{98919BD4-0833-4CF0-B530-122C056F80A2}" dt="2020-02-10T02:13:12.179" v="86" actId="478"/>
          <ac:spMkLst>
            <pc:docMk/>
            <pc:sldMk cId="2349075913" sldId="1790"/>
            <ac:spMk id="2" creationId="{A2864B1E-199F-4E12-A52B-17B0DE3B1067}"/>
          </ac:spMkLst>
        </pc:spChg>
        <pc:spChg chg="add del mod">
          <ac:chgData name="Youshan Miao" userId="435ef77d6d65474b" providerId="LiveId" clId="{98919BD4-0833-4CF0-B530-122C056F80A2}" dt="2020-02-10T02:13:17.284" v="89" actId="478"/>
          <ac:spMkLst>
            <pc:docMk/>
            <pc:sldMk cId="2349075913" sldId="1790"/>
            <ac:spMk id="4" creationId="{D176C232-3912-454C-95AA-DEA76A43FE78}"/>
          </ac:spMkLst>
        </pc:spChg>
        <pc:spChg chg="add del">
          <ac:chgData name="Youshan Miao" userId="435ef77d6d65474b" providerId="LiveId" clId="{98919BD4-0833-4CF0-B530-122C056F80A2}" dt="2020-02-10T02:13:14.186" v="88"/>
          <ac:spMkLst>
            <pc:docMk/>
            <pc:sldMk cId="2349075913" sldId="1790"/>
            <ac:spMk id="7" creationId="{7C80C8F0-9528-4F65-8299-AAFB5B1E2286}"/>
          </ac:spMkLst>
        </pc:spChg>
        <pc:spChg chg="add">
          <ac:chgData name="Youshan Miao" userId="435ef77d6d65474b" providerId="LiveId" clId="{98919BD4-0833-4CF0-B530-122C056F80A2}" dt="2020-02-10T02:13:17.723" v="90"/>
          <ac:spMkLst>
            <pc:docMk/>
            <pc:sldMk cId="2349075913" sldId="1790"/>
            <ac:spMk id="8" creationId="{D4258B0B-22EE-4191-B79B-5A616AE8FE28}"/>
          </ac:spMkLst>
        </pc:spChg>
      </pc:sldChg>
      <pc:sldChg chg="modSp mod">
        <pc:chgData name="Youshan Miao" userId="435ef77d6d65474b" providerId="LiveId" clId="{98919BD4-0833-4CF0-B530-122C056F80A2}" dt="2020-02-10T02:55:11.372" v="1724" actId="1076"/>
        <pc:sldMkLst>
          <pc:docMk/>
          <pc:sldMk cId="3260462846" sldId="1795"/>
        </pc:sldMkLst>
        <pc:spChg chg="mod">
          <ac:chgData name="Youshan Miao" userId="435ef77d6d65474b" providerId="LiveId" clId="{98919BD4-0833-4CF0-B530-122C056F80A2}" dt="2020-02-10T02:55:11.372" v="1724" actId="1076"/>
          <ac:spMkLst>
            <pc:docMk/>
            <pc:sldMk cId="3260462846" sldId="1795"/>
            <ac:spMk id="5" creationId="{4A3A4CEE-B013-4EF3-978A-4B953DD5EC84}"/>
          </ac:spMkLst>
        </pc:spChg>
      </pc:sldChg>
      <pc:sldChg chg="modSp mod">
        <pc:chgData name="Youshan Miao" userId="435ef77d6d65474b" providerId="LiveId" clId="{98919BD4-0833-4CF0-B530-122C056F80A2}" dt="2020-02-10T02:57:55.648" v="1725" actId="20577"/>
        <pc:sldMkLst>
          <pc:docMk/>
          <pc:sldMk cId="563276207" sldId="1799"/>
        </pc:sldMkLst>
        <pc:spChg chg="mod">
          <ac:chgData name="Youshan Miao" userId="435ef77d6d65474b" providerId="LiveId" clId="{98919BD4-0833-4CF0-B530-122C056F80A2}" dt="2020-02-10T02:57:55.648" v="1725" actId="20577"/>
          <ac:spMkLst>
            <pc:docMk/>
            <pc:sldMk cId="563276207" sldId="1799"/>
            <ac:spMk id="3" creationId="{8B6EE558-4943-4A31-AC20-2ABD87DE1BC1}"/>
          </ac:spMkLst>
        </pc:spChg>
      </pc:sldChg>
      <pc:sldChg chg="modSp mod">
        <pc:chgData name="Youshan Miao" userId="435ef77d6d65474b" providerId="LiveId" clId="{98919BD4-0833-4CF0-B530-122C056F80A2}" dt="2020-02-10T03:00:12.435" v="1786" actId="12"/>
        <pc:sldMkLst>
          <pc:docMk/>
          <pc:sldMk cId="1956815046" sldId="1800"/>
        </pc:sldMkLst>
        <pc:spChg chg="mod">
          <ac:chgData name="Youshan Miao" userId="435ef77d6d65474b" providerId="LiveId" clId="{98919BD4-0833-4CF0-B530-122C056F80A2}" dt="2020-02-10T03:00:12.435" v="1786" actId="12"/>
          <ac:spMkLst>
            <pc:docMk/>
            <pc:sldMk cId="1956815046" sldId="1800"/>
            <ac:spMk id="3" creationId="{616A02C0-5EA4-4645-AA6C-488DA3649C75}"/>
          </ac:spMkLst>
        </pc:spChg>
      </pc:sldChg>
      <pc:sldChg chg="add ord">
        <pc:chgData name="Youshan Miao" userId="435ef77d6d65474b" providerId="LiveId" clId="{98919BD4-0833-4CF0-B530-122C056F80A2}" dt="2020-02-10T02:17:21.613" v="164"/>
        <pc:sldMkLst>
          <pc:docMk/>
          <pc:sldMk cId="823610198" sldId="1801"/>
        </pc:sldMkLst>
      </pc:sldChg>
      <pc:sldChg chg="add">
        <pc:chgData name="Youshan Miao" userId="435ef77d6d65474b" providerId="LiveId" clId="{98919BD4-0833-4CF0-B530-122C056F80A2}" dt="2020-02-10T02:44:17.807" v="892"/>
        <pc:sldMkLst>
          <pc:docMk/>
          <pc:sldMk cId="3793250075" sldId="1802"/>
        </pc:sldMkLst>
      </pc:sldChg>
      <pc:sldChg chg="modSp add mod">
        <pc:chgData name="Youshan Miao" userId="435ef77d6d65474b" providerId="LiveId" clId="{98919BD4-0833-4CF0-B530-122C056F80A2}" dt="2020-02-10T02:52:59.312" v="1710"/>
        <pc:sldMkLst>
          <pc:docMk/>
          <pc:sldMk cId="1752285102" sldId="1803"/>
        </pc:sldMkLst>
        <pc:spChg chg="mod">
          <ac:chgData name="Youshan Miao" userId="435ef77d6d65474b" providerId="LiveId" clId="{98919BD4-0833-4CF0-B530-122C056F80A2}" dt="2020-02-10T02:45:58.831" v="914"/>
          <ac:spMkLst>
            <pc:docMk/>
            <pc:sldMk cId="1752285102" sldId="1803"/>
            <ac:spMk id="2" creationId="{BA895FE4-873A-4A38-B783-53F88A412712}"/>
          </ac:spMkLst>
        </pc:spChg>
        <pc:spChg chg="mod">
          <ac:chgData name="Youshan Miao" userId="435ef77d6d65474b" providerId="LiveId" clId="{98919BD4-0833-4CF0-B530-122C056F80A2}" dt="2020-02-10T02:52:59.312" v="1710"/>
          <ac:spMkLst>
            <pc:docMk/>
            <pc:sldMk cId="1752285102" sldId="1803"/>
            <ac:spMk id="3" creationId="{DB022B73-8B5A-4D13-90D9-3E90E6E79679}"/>
          </ac:spMkLst>
        </pc:spChg>
      </pc:sldChg>
    </pc:docChg>
  </pc:docChgLst>
  <pc:docChgLst>
    <pc:chgData name="Youshan Miao" userId="435ef77d6d65474b" providerId="LiveId" clId="{A5378AA4-0AE2-4F01-A060-B8D252E8B6AA}"/>
    <pc:docChg chg="undo custSel addSld delSld modSld modSection">
      <pc:chgData name="Youshan Miao" userId="435ef77d6d65474b" providerId="LiveId" clId="{A5378AA4-0AE2-4F01-A060-B8D252E8B6AA}" dt="2020-04-06T09:42:19.528" v="289" actId="14100"/>
      <pc:docMkLst>
        <pc:docMk/>
      </pc:docMkLst>
      <pc:sldChg chg="addSp modSp modAnim">
        <pc:chgData name="Youshan Miao" userId="435ef77d6d65474b" providerId="LiveId" clId="{A5378AA4-0AE2-4F01-A060-B8D252E8B6AA}" dt="2020-04-06T09:42:19.528" v="289" actId="14100"/>
        <pc:sldMkLst>
          <pc:docMk/>
          <pc:sldMk cId="1701840555" sldId="1764"/>
        </pc:sldMkLst>
        <pc:spChg chg="mod">
          <ac:chgData name="Youshan Miao" userId="435ef77d6d65474b" providerId="LiveId" clId="{A5378AA4-0AE2-4F01-A060-B8D252E8B6AA}" dt="2020-04-06T09:05:58.362" v="86" actId="6549"/>
          <ac:spMkLst>
            <pc:docMk/>
            <pc:sldMk cId="1701840555" sldId="1764"/>
            <ac:spMk id="3" creationId="{2EC07DE9-5B8D-4ECF-B5E8-9E1C0BC29C04}"/>
          </ac:spMkLst>
        </pc:spChg>
        <pc:spChg chg="mod">
          <ac:chgData name="Youshan Miao" userId="435ef77d6d65474b" providerId="LiveId" clId="{A5378AA4-0AE2-4F01-A060-B8D252E8B6AA}" dt="2020-04-06T09:17:14.747" v="110" actId="14429"/>
          <ac:spMkLst>
            <pc:docMk/>
            <pc:sldMk cId="1701840555" sldId="1764"/>
            <ac:spMk id="4" creationId="{5F7CF7CE-5359-4782-860C-EC260E71A963}"/>
          </ac:spMkLst>
        </pc:spChg>
        <pc:spChg chg="mod">
          <ac:chgData name="Youshan Miao" userId="435ef77d6d65474b" providerId="LiveId" clId="{A5378AA4-0AE2-4F01-A060-B8D252E8B6AA}" dt="2020-04-06T09:17:03.430" v="102" actId="14429"/>
          <ac:spMkLst>
            <pc:docMk/>
            <pc:sldMk cId="1701840555" sldId="1764"/>
            <ac:spMk id="5" creationId="{A087F89F-B8D5-4912-B81C-B46A07AC387B}"/>
          </ac:spMkLst>
        </pc:spChg>
        <pc:spChg chg="add mod ord">
          <ac:chgData name="Youshan Miao" userId="435ef77d6d65474b" providerId="LiveId" clId="{A5378AA4-0AE2-4F01-A060-B8D252E8B6AA}" dt="2020-04-06T09:39:59.982" v="278" actId="14429"/>
          <ac:spMkLst>
            <pc:docMk/>
            <pc:sldMk cId="1701840555" sldId="1764"/>
            <ac:spMk id="8" creationId="{0D8A45BF-07A0-4C53-B918-E2CB58024939}"/>
          </ac:spMkLst>
        </pc:spChg>
        <pc:spChg chg="mod">
          <ac:chgData name="Youshan Miao" userId="435ef77d6d65474b" providerId="LiveId" clId="{A5378AA4-0AE2-4F01-A060-B8D252E8B6AA}" dt="2020-04-06T09:17:13.152" v="108" actId="14429"/>
          <ac:spMkLst>
            <pc:docMk/>
            <pc:sldMk cId="1701840555" sldId="1764"/>
            <ac:spMk id="9" creationId="{7CB31928-45B1-4730-94C3-355986C42C92}"/>
          </ac:spMkLst>
        </pc:spChg>
        <pc:spChg chg="add mod ord">
          <ac:chgData name="Youshan Miao" userId="435ef77d6d65474b" providerId="LiveId" clId="{A5378AA4-0AE2-4F01-A060-B8D252E8B6AA}" dt="2020-04-06T09:39:59.372" v="277" actId="14429"/>
          <ac:spMkLst>
            <pc:docMk/>
            <pc:sldMk cId="1701840555" sldId="1764"/>
            <ac:spMk id="12" creationId="{129B0EAD-F909-48E2-B6E5-057C42E2D0DE}"/>
          </ac:spMkLst>
        </pc:spChg>
        <pc:spChg chg="add mod">
          <ac:chgData name="Youshan Miao" userId="435ef77d6d65474b" providerId="LiveId" clId="{A5378AA4-0AE2-4F01-A060-B8D252E8B6AA}" dt="2020-04-06T09:38:28.299" v="210" actId="313"/>
          <ac:spMkLst>
            <pc:docMk/>
            <pc:sldMk cId="1701840555" sldId="1764"/>
            <ac:spMk id="13" creationId="{1D04CFCF-2B84-4C3E-8929-7D57E9A9C4F5}"/>
          </ac:spMkLst>
        </pc:spChg>
        <pc:spChg chg="add mod">
          <ac:chgData name="Youshan Miao" userId="435ef77d6d65474b" providerId="LiveId" clId="{A5378AA4-0AE2-4F01-A060-B8D252E8B6AA}" dt="2020-04-06T09:38:36.909" v="215" actId="6549"/>
          <ac:spMkLst>
            <pc:docMk/>
            <pc:sldMk cId="1701840555" sldId="1764"/>
            <ac:spMk id="14" creationId="{CCC6B45B-0B5D-4492-AAD1-6EC31D03966A}"/>
          </ac:spMkLst>
        </pc:spChg>
        <pc:spChg chg="add mod">
          <ac:chgData name="Youshan Miao" userId="435ef77d6d65474b" providerId="LiveId" clId="{A5378AA4-0AE2-4F01-A060-B8D252E8B6AA}" dt="2020-04-06T09:42:19.528" v="289" actId="14100"/>
          <ac:spMkLst>
            <pc:docMk/>
            <pc:sldMk cId="1701840555" sldId="1764"/>
            <ac:spMk id="15" creationId="{95E2DB0E-C233-4713-84EB-CD4A62BC1F01}"/>
          </ac:spMkLst>
        </pc:spChg>
        <pc:graphicFrameChg chg="mod modGraphic">
          <ac:chgData name="Youshan Miao" userId="435ef77d6d65474b" providerId="LiveId" clId="{A5378AA4-0AE2-4F01-A060-B8D252E8B6AA}" dt="2020-04-06T09:36:16.824" v="148" actId="20577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 add del">
        <pc:chgData name="Youshan Miao" userId="435ef77d6d65474b" providerId="LiveId" clId="{A5378AA4-0AE2-4F01-A060-B8D252E8B6AA}" dt="2020-04-06T08:56:36.382" v="56" actId="47"/>
        <pc:sldMkLst>
          <pc:docMk/>
          <pc:sldMk cId="3535943165" sldId="1804"/>
        </pc:sldMkLst>
        <pc:spChg chg="mod">
          <ac:chgData name="Youshan Miao" userId="435ef77d6d65474b" providerId="LiveId" clId="{A5378AA4-0AE2-4F01-A060-B8D252E8B6AA}" dt="2020-04-06T02:43:59.833" v="53"/>
          <ac:spMkLst>
            <pc:docMk/>
            <pc:sldMk cId="3535943165" sldId="1804"/>
            <ac:spMk id="2" creationId="{97C49A9C-85A0-4E22-98DB-36B09BB427F4}"/>
          </ac:spMkLst>
        </pc:spChg>
      </pc:sldChg>
    </pc:docChg>
  </pc:docChgLst>
  <pc:docChgLst>
    <pc:chgData name="Youshan Miao" userId="435ef77d6d65474b" providerId="LiveId" clId="{D01DEEFA-E101-4B88-AE60-4027D43A52D8}"/>
    <pc:docChg chg="modSld">
      <pc:chgData name="Youshan Miao" userId="435ef77d6d65474b" providerId="LiveId" clId="{D01DEEFA-E101-4B88-AE60-4027D43A52D8}" dt="2020-01-28T09:40:23.575" v="25" actId="20577"/>
      <pc:docMkLst>
        <pc:docMk/>
      </pc:docMkLst>
      <pc:sldChg chg="modSp">
        <pc:chgData name="Youshan Miao" userId="435ef77d6d65474b" providerId="LiveId" clId="{D01DEEFA-E101-4B88-AE60-4027D43A52D8}" dt="2020-01-28T09:39:31.985" v="10"/>
        <pc:sldMkLst>
          <pc:docMk/>
          <pc:sldMk cId="3182288875" sldId="1720"/>
        </pc:sldMkLst>
        <pc:spChg chg="mod">
          <ac:chgData name="Youshan Miao" userId="435ef77d6d65474b" providerId="LiveId" clId="{D01DEEFA-E101-4B88-AE60-4027D43A52D8}" dt="2020-01-28T09:39:31.985" v="10"/>
          <ac:spMkLst>
            <pc:docMk/>
            <pc:sldMk cId="3182288875" sldId="1720"/>
            <ac:spMk id="4" creationId="{00000000-0000-0000-0000-000000000000}"/>
          </ac:spMkLst>
        </pc:spChg>
      </pc:sldChg>
      <pc:sldChg chg="modSp">
        <pc:chgData name="Youshan Miao" userId="435ef77d6d65474b" providerId="LiveId" clId="{D01DEEFA-E101-4B88-AE60-4027D43A52D8}" dt="2020-01-28T09:40:23.575" v="25" actId="20577"/>
        <pc:sldMkLst>
          <pc:docMk/>
          <pc:sldMk cId="2240341001" sldId="1721"/>
        </pc:sldMkLst>
        <pc:spChg chg="mod">
          <ac:chgData name="Youshan Miao" userId="435ef77d6d65474b" providerId="LiveId" clId="{D01DEEFA-E101-4B88-AE60-4027D43A52D8}" dt="2020-01-28T09:40:23.575" v="25" actId="20577"/>
          <ac:spMkLst>
            <pc:docMk/>
            <pc:sldMk cId="2240341001" sldId="1721"/>
            <ac:spMk id="3" creationId="{2EC07DE9-5B8D-4ECF-B5E8-9E1C0BC29C04}"/>
          </ac:spMkLst>
        </pc:spChg>
      </pc:sldChg>
    </pc:docChg>
  </pc:docChgLst>
  <pc:docChgLst>
    <pc:chgData name="Youshan Miao" userId="435ef77d6d65474b" providerId="LiveId" clId="{23BA7677-CFF9-47A3-B3CA-F2A11B62F818}"/>
    <pc:docChg chg="undo custSel addSld delSld modSld sldOrd modSection">
      <pc:chgData name="Youshan Miao" userId="435ef77d6d65474b" providerId="LiveId" clId="{23BA7677-CFF9-47A3-B3CA-F2A11B62F818}" dt="2020-02-09T13:40:15.251" v="9212"/>
      <pc:docMkLst>
        <pc:docMk/>
      </pc:docMkLst>
      <pc:sldChg chg="modSp add del">
        <pc:chgData name="Youshan Miao" userId="435ef77d6d65474b" providerId="LiveId" clId="{23BA7677-CFF9-47A3-B3CA-F2A11B62F818}" dt="2020-02-09T08:38:31.016" v="3289" actId="47"/>
        <pc:sldMkLst>
          <pc:docMk/>
          <pc:sldMk cId="2413284785" sldId="686"/>
        </pc:sldMkLst>
        <pc:spChg chg="mod">
          <ac:chgData name="Youshan Miao" userId="435ef77d6d65474b" providerId="LiveId" clId="{23BA7677-CFF9-47A3-B3CA-F2A11B62F818}" dt="2020-02-09T08:37:21.057" v="3248" actId="20577"/>
          <ac:spMkLst>
            <pc:docMk/>
            <pc:sldMk cId="2413284785" sldId="686"/>
            <ac:spMk id="2" creationId="{60E5C3DA-2A1D-4BDE-914C-921A4DF53A34}"/>
          </ac:spMkLst>
        </pc:spChg>
      </pc:sldChg>
      <pc:sldChg chg="addSp delSp modSp add del">
        <pc:chgData name="Youshan Miao" userId="435ef77d6d65474b" providerId="LiveId" clId="{23BA7677-CFF9-47A3-B3CA-F2A11B62F818}" dt="2020-02-09T08:40:10.243" v="3356" actId="47"/>
        <pc:sldMkLst>
          <pc:docMk/>
          <pc:sldMk cId="2984620365" sldId="692"/>
        </pc:sldMkLst>
        <pc:spChg chg="del mod">
          <ac:chgData name="Youshan Miao" userId="435ef77d6d65474b" providerId="LiveId" clId="{23BA7677-CFF9-47A3-B3CA-F2A11B62F818}" dt="2020-02-09T08:38:49.316" v="3292" actId="478"/>
          <ac:spMkLst>
            <pc:docMk/>
            <pc:sldMk cId="2984620365" sldId="692"/>
            <ac:spMk id="2" creationId="{02C9D23C-223B-4D55-B471-9C71ABD43B1F}"/>
          </ac:spMkLst>
        </pc:spChg>
        <pc:spChg chg="del mod">
          <ac:chgData name="Youshan Miao" userId="435ef77d6d65474b" providerId="LiveId" clId="{23BA7677-CFF9-47A3-B3CA-F2A11B62F818}" dt="2020-02-09T08:39:10.295" v="3304" actId="478"/>
          <ac:spMkLst>
            <pc:docMk/>
            <pc:sldMk cId="2984620365" sldId="692"/>
            <ac:spMk id="3" creationId="{EFBE733F-F7CB-4A09-B104-680906AFCF66}"/>
          </ac:spMkLst>
        </pc:spChg>
        <pc:spChg chg="add mod">
          <ac:chgData name="Youshan Miao" userId="435ef77d6d65474b" providerId="LiveId" clId="{23BA7677-CFF9-47A3-B3CA-F2A11B62F818}" dt="2020-02-09T08:39:29.710" v="3324"/>
          <ac:spMkLst>
            <pc:docMk/>
            <pc:sldMk cId="2984620365" sldId="692"/>
            <ac:spMk id="8" creationId="{BCFC3A8D-2B74-42A2-8F44-4625CD1ACAF0}"/>
          </ac:spMkLst>
        </pc:spChg>
        <pc:spChg chg="add del">
          <ac:chgData name="Youshan Miao" userId="435ef77d6d65474b" providerId="LiveId" clId="{23BA7677-CFF9-47A3-B3CA-F2A11B62F818}" dt="2020-02-09T08:39:22.182" v="3310"/>
          <ac:spMkLst>
            <pc:docMk/>
            <pc:sldMk cId="2984620365" sldId="692"/>
            <ac:spMk id="74" creationId="{E8C8B067-FB3B-48E9-955A-310658441CC7}"/>
          </ac:spMkLst>
        </pc:spChg>
        <pc:picChg chg="add">
          <ac:chgData name="Youshan Miao" userId="435ef77d6d65474b" providerId="LiveId" clId="{23BA7677-CFF9-47A3-B3CA-F2A11B62F818}" dt="2020-02-09T08:38:46.448" v="3291"/>
          <ac:picMkLst>
            <pc:docMk/>
            <pc:sldMk cId="2984620365" sldId="692"/>
            <ac:picMk id="71" creationId="{AD486A58-B52A-4444-A20E-8507601B3759}"/>
          </ac:picMkLst>
        </pc:picChg>
      </pc:sldChg>
      <pc:sldChg chg="add del">
        <pc:chgData name="Youshan Miao" userId="435ef77d6d65474b" providerId="LiveId" clId="{23BA7677-CFF9-47A3-B3CA-F2A11B62F818}" dt="2020-02-09T08:41:04.227" v="3404" actId="47"/>
        <pc:sldMkLst>
          <pc:docMk/>
          <pc:sldMk cId="1764311096" sldId="754"/>
        </pc:sldMkLst>
      </pc:sldChg>
      <pc:sldChg chg="modSp">
        <pc:chgData name="Youshan Miao" userId="435ef77d6d65474b" providerId="LiveId" clId="{23BA7677-CFF9-47A3-B3CA-F2A11B62F818}" dt="2020-02-09T13:27:17.056" v="8624" actId="6549"/>
        <pc:sldMkLst>
          <pc:docMk/>
          <pc:sldMk cId="2240341001" sldId="1721"/>
        </pc:sldMkLst>
        <pc:spChg chg="mod">
          <ac:chgData name="Youshan Miao" userId="435ef77d6d65474b" providerId="LiveId" clId="{23BA7677-CFF9-47A3-B3CA-F2A11B62F818}" dt="2020-02-09T13:27:17.056" v="8624" actId="6549"/>
          <ac:spMkLst>
            <pc:docMk/>
            <pc:sldMk cId="2240341001" sldId="1721"/>
            <ac:spMk id="3" creationId="{2EC07DE9-5B8D-4ECF-B5E8-9E1C0BC29C04}"/>
          </ac:spMkLst>
        </pc:spChg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67220871" sldId="172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799829960" sldId="172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93577317" sldId="1725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390693151" sldId="1727"/>
        </pc:sldMkLst>
      </pc:sldChg>
      <pc:sldChg chg="modSp">
        <pc:chgData name="Youshan Miao" userId="435ef77d6d65474b" providerId="LiveId" clId="{23BA7677-CFF9-47A3-B3CA-F2A11B62F818}" dt="2020-01-30T08:11:05.862" v="69"/>
        <pc:sldMkLst>
          <pc:docMk/>
          <pc:sldMk cId="3879431566" sldId="1728"/>
        </pc:sldMkLst>
        <pc:spChg chg="mod">
          <ac:chgData name="Youshan Miao" userId="435ef77d6d65474b" providerId="LiveId" clId="{23BA7677-CFF9-47A3-B3CA-F2A11B62F818}" dt="2020-01-30T08:11:05.862" v="69"/>
          <ac:spMkLst>
            <pc:docMk/>
            <pc:sldMk cId="3879431566" sldId="1728"/>
            <ac:spMk id="2" creationId="{A2864B1E-199F-4E12-A52B-17B0DE3B1067}"/>
          </ac:spMkLst>
        </pc:spChg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6907255" sldId="1729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10604549" sldId="173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377010810" sldId="173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268413319" sldId="173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250643028" sldId="173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042812304" sldId="1736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743851938" sldId="1738"/>
        </pc:sldMkLst>
      </pc:sldChg>
      <pc:sldChg chg="del">
        <pc:chgData name="Youshan Miao" userId="435ef77d6d65474b" providerId="LiveId" clId="{23BA7677-CFF9-47A3-B3CA-F2A11B62F818}" dt="2020-02-09T13:32:26.543" v="8788" actId="47"/>
        <pc:sldMkLst>
          <pc:docMk/>
          <pc:sldMk cId="701698297" sldId="1739"/>
        </pc:sldMkLst>
      </pc:sldChg>
      <pc:sldChg chg="del">
        <pc:chgData name="Youshan Miao" userId="435ef77d6d65474b" providerId="LiveId" clId="{23BA7677-CFF9-47A3-B3CA-F2A11B62F818}" dt="2020-02-09T13:32:26.543" v="8788" actId="47"/>
        <pc:sldMkLst>
          <pc:docMk/>
          <pc:sldMk cId="3590760461" sldId="1740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86088832" sldId="174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576944693" sldId="174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819630130" sldId="174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487651227" sldId="174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835946046" sldId="1745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327081590" sldId="1746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21262804" sldId="1747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238142262" sldId="1748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726530074" sldId="1750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782986725" sldId="175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61940995" sldId="175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28711233" sldId="175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80508656" sldId="175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930598142" sldId="1756"/>
        </pc:sldMkLst>
      </pc:sldChg>
      <pc:sldChg chg="delSp modSp add del">
        <pc:chgData name="Youshan Miao" userId="435ef77d6d65474b" providerId="LiveId" clId="{23BA7677-CFF9-47A3-B3CA-F2A11B62F818}" dt="2020-02-09T03:52:44.983" v="1355" actId="47"/>
        <pc:sldMkLst>
          <pc:docMk/>
          <pc:sldMk cId="2951832250" sldId="1757"/>
        </pc:sldMkLst>
        <pc:spChg chg="mod">
          <ac:chgData name="Youshan Miao" userId="435ef77d6d65474b" providerId="LiveId" clId="{23BA7677-CFF9-47A3-B3CA-F2A11B62F818}" dt="2020-01-30T08:25:33.928" v="270"/>
          <ac:spMkLst>
            <pc:docMk/>
            <pc:sldMk cId="2951832250" sldId="1757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1-30T08:27:10.781" v="353" actId="20577"/>
          <ac:spMkLst>
            <pc:docMk/>
            <pc:sldMk cId="2951832250" sldId="1757"/>
            <ac:spMk id="3" creationId="{2EC07DE9-5B8D-4ECF-B5E8-9E1C0BC29C04}"/>
          </ac:spMkLst>
        </pc:spChg>
        <pc:spChg chg="del">
          <ac:chgData name="Youshan Miao" userId="435ef77d6d65474b" providerId="LiveId" clId="{23BA7677-CFF9-47A3-B3CA-F2A11B62F818}" dt="2020-01-30T08:14:38.980" v="73" actId="478"/>
          <ac:spMkLst>
            <pc:docMk/>
            <pc:sldMk cId="2951832250" sldId="1757"/>
            <ac:spMk id="4" creationId="{3C9B50F8-46B6-44EE-A303-AFA03F688789}"/>
          </ac:spMkLst>
        </pc:spChg>
        <pc:picChg chg="del mod">
          <ac:chgData name="Youshan Miao" userId="435ef77d6d65474b" providerId="LiveId" clId="{23BA7677-CFF9-47A3-B3CA-F2A11B62F818}" dt="2020-01-30T08:14:41.518" v="75" actId="478"/>
          <ac:picMkLst>
            <pc:docMk/>
            <pc:sldMk cId="2951832250" sldId="1757"/>
            <ac:picMk id="1026" creationId="{96738F66-B1EA-407F-B09E-1E7C4A185FF5}"/>
          </ac:picMkLst>
        </pc:picChg>
      </pc:sldChg>
      <pc:sldChg chg="add del">
        <pc:chgData name="Youshan Miao" userId="435ef77d6d65474b" providerId="LiveId" clId="{23BA7677-CFF9-47A3-B3CA-F2A11B62F818}" dt="2020-01-30T08:14:24.761" v="71" actId="47"/>
        <pc:sldMkLst>
          <pc:docMk/>
          <pc:sldMk cId="4265605165" sldId="1757"/>
        </pc:sldMkLst>
      </pc:sldChg>
      <pc:sldChg chg="modSp add">
        <pc:chgData name="Youshan Miao" userId="435ef77d6d65474b" providerId="LiveId" clId="{23BA7677-CFF9-47A3-B3CA-F2A11B62F818}" dt="2020-02-09T07:57:30.649" v="2632" actId="20577"/>
        <pc:sldMkLst>
          <pc:docMk/>
          <pc:sldMk cId="803399014" sldId="1758"/>
        </pc:sldMkLst>
        <pc:spChg chg="mod">
          <ac:chgData name="Youshan Miao" userId="435ef77d6d65474b" providerId="LiveId" clId="{23BA7677-CFF9-47A3-B3CA-F2A11B62F818}" dt="2020-02-09T07:56:11.586" v="2466" actId="6549"/>
          <ac:spMkLst>
            <pc:docMk/>
            <pc:sldMk cId="803399014" sldId="1758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2-09T07:57:30.649" v="2632" actId="20577"/>
          <ac:spMkLst>
            <pc:docMk/>
            <pc:sldMk cId="803399014" sldId="1758"/>
            <ac:spMk id="3" creationId="{2EC07DE9-5B8D-4ECF-B5E8-9E1C0BC29C04}"/>
          </ac:spMkLst>
        </pc:spChg>
      </pc:sldChg>
      <pc:sldChg chg="add del">
        <pc:chgData name="Youshan Miao" userId="435ef77d6d65474b" providerId="LiveId" clId="{23BA7677-CFF9-47A3-B3CA-F2A11B62F818}" dt="2020-02-09T08:41:28.800" v="3405" actId="47"/>
        <pc:sldMkLst>
          <pc:docMk/>
          <pc:sldMk cId="1605585258" sldId="1759"/>
        </pc:sldMkLst>
      </pc:sldChg>
      <pc:sldChg chg="addSp delSp modSp add">
        <pc:chgData name="Youshan Miao" userId="435ef77d6d65474b" providerId="LiveId" clId="{23BA7677-CFF9-47A3-B3CA-F2A11B62F818}" dt="2020-02-09T08:32:44.445" v="3017" actId="6549"/>
        <pc:sldMkLst>
          <pc:docMk/>
          <pc:sldMk cId="4215448092" sldId="1760"/>
        </pc:sldMkLst>
        <pc:spChg chg="del mod">
          <ac:chgData name="Youshan Miao" userId="435ef77d6d65474b" providerId="LiveId" clId="{23BA7677-CFF9-47A3-B3CA-F2A11B62F818}" dt="2020-02-09T06:25:45.670" v="2366" actId="478"/>
          <ac:spMkLst>
            <pc:docMk/>
            <pc:sldMk cId="4215448092" sldId="1760"/>
            <ac:spMk id="2" creationId="{C3764E40-9926-4190-9DF2-CD0EAFED6228}"/>
          </ac:spMkLst>
        </pc:spChg>
        <pc:spChg chg="mod">
          <ac:chgData name="Youshan Miao" userId="435ef77d6d65474b" providerId="LiveId" clId="{23BA7677-CFF9-47A3-B3CA-F2A11B62F818}" dt="2020-02-09T08:32:44.445" v="3017" actId="6549"/>
          <ac:spMkLst>
            <pc:docMk/>
            <pc:sldMk cId="4215448092" sldId="1760"/>
            <ac:spMk id="3" creationId="{C9187C7B-98BC-455C-A54F-2D0BECF427DD}"/>
          </ac:spMkLst>
        </pc:spChg>
        <pc:spChg chg="add mod">
          <ac:chgData name="Youshan Miao" userId="435ef77d6d65474b" providerId="LiveId" clId="{23BA7677-CFF9-47A3-B3CA-F2A11B62F818}" dt="2020-02-09T02:32:52.806" v="506" actId="114"/>
          <ac:spMkLst>
            <pc:docMk/>
            <pc:sldMk cId="4215448092" sldId="1760"/>
            <ac:spMk id="4" creationId="{08785AB0-05C9-4E71-86AA-7FA7EB4E0877}"/>
          </ac:spMkLst>
        </pc:spChg>
        <pc:graphicFrameChg chg="add del modGraphic">
          <ac:chgData name="Youshan Miao" userId="435ef77d6d65474b" providerId="LiveId" clId="{23BA7677-CFF9-47A3-B3CA-F2A11B62F818}" dt="2020-02-09T06:22:18.129" v="2322" actId="478"/>
          <ac:graphicFrameMkLst>
            <pc:docMk/>
            <pc:sldMk cId="4215448092" sldId="1760"/>
            <ac:graphicFrameMk id="7" creationId="{38ACCF59-858C-4C03-8087-07543D3AEB2F}"/>
          </ac:graphicFrameMkLst>
        </pc:graphicFrameChg>
        <pc:graphicFrameChg chg="add del">
          <ac:chgData name="Youshan Miao" userId="435ef77d6d65474b" providerId="LiveId" clId="{23BA7677-CFF9-47A3-B3CA-F2A11B62F818}" dt="2020-02-09T06:22:26" v="2326"/>
          <ac:graphicFrameMkLst>
            <pc:docMk/>
            <pc:sldMk cId="4215448092" sldId="1760"/>
            <ac:graphicFrameMk id="8" creationId="{2BBBABD5-CDA3-4462-B855-9DC0A580D8D6}"/>
          </ac:graphicFrameMkLst>
        </pc:graphicFrameChg>
        <pc:graphicFrameChg chg="add mod modGraphic">
          <ac:chgData name="Youshan Miao" userId="435ef77d6d65474b" providerId="LiveId" clId="{23BA7677-CFF9-47A3-B3CA-F2A11B62F818}" dt="2020-02-09T06:24:46.558" v="2355" actId="20577"/>
          <ac:graphicFrameMkLst>
            <pc:docMk/>
            <pc:sldMk cId="4215448092" sldId="1760"/>
            <ac:graphicFrameMk id="9" creationId="{BB12AD52-5282-44AB-A30A-189B35DCB7DC}"/>
          </ac:graphicFrameMkLst>
        </pc:graphicFrameChg>
        <pc:picChg chg="add mod">
          <ac:chgData name="Youshan Miao" userId="435ef77d6d65474b" providerId="LiveId" clId="{23BA7677-CFF9-47A3-B3CA-F2A11B62F818}" dt="2020-02-09T06:25:25.995" v="2361" actId="1076"/>
          <ac:picMkLst>
            <pc:docMk/>
            <pc:sldMk cId="4215448092" sldId="1760"/>
            <ac:picMk id="6" creationId="{F0138868-7C1D-4066-951B-A6E525553B0B}"/>
          </ac:picMkLst>
        </pc:picChg>
      </pc:sldChg>
      <pc:sldChg chg="addSp delSp modSp add">
        <pc:chgData name="Youshan Miao" userId="435ef77d6d65474b" providerId="LiveId" clId="{23BA7677-CFF9-47A3-B3CA-F2A11B62F818}" dt="2020-02-09T11:19:39.075" v="4659"/>
        <pc:sldMkLst>
          <pc:docMk/>
          <pc:sldMk cId="1646529864" sldId="1761"/>
        </pc:sldMkLst>
        <pc:spChg chg="del mod">
          <ac:chgData name="Youshan Miao" userId="435ef77d6d65474b" providerId="LiveId" clId="{23BA7677-CFF9-47A3-B3CA-F2A11B62F818}" dt="2020-02-09T11:03:44.052" v="4422" actId="478"/>
          <ac:spMkLst>
            <pc:docMk/>
            <pc:sldMk cId="1646529864" sldId="1761"/>
            <ac:spMk id="2" creationId="{3A4B70B6-AE1B-42E9-BE85-3A201209787C}"/>
          </ac:spMkLst>
        </pc:spChg>
        <pc:spChg chg="mod">
          <ac:chgData name="Youshan Miao" userId="435ef77d6d65474b" providerId="LiveId" clId="{23BA7677-CFF9-47A3-B3CA-F2A11B62F818}" dt="2020-02-09T11:19:39.075" v="4659"/>
          <ac:spMkLst>
            <pc:docMk/>
            <pc:sldMk cId="1646529864" sldId="1761"/>
            <ac:spMk id="3" creationId="{4AF755AE-0422-4035-AFBF-F5FA6D6959B2}"/>
          </ac:spMkLst>
        </pc:spChg>
        <pc:spChg chg="add del">
          <ac:chgData name="Youshan Miao" userId="435ef77d6d65474b" providerId="LiveId" clId="{23BA7677-CFF9-47A3-B3CA-F2A11B62F818}" dt="2020-02-09T11:01:19.936" v="4413"/>
          <ac:spMkLst>
            <pc:docMk/>
            <pc:sldMk cId="1646529864" sldId="1761"/>
            <ac:spMk id="4" creationId="{34098621-0404-4A94-B520-97EB920C5003}"/>
          </ac:spMkLst>
        </pc:spChg>
        <pc:picChg chg="add mod">
          <ac:chgData name="Youshan Miao" userId="435ef77d6d65474b" providerId="LiveId" clId="{23BA7677-CFF9-47A3-B3CA-F2A11B62F818}" dt="2020-02-09T11:03:47.480" v="4423" actId="1076"/>
          <ac:picMkLst>
            <pc:docMk/>
            <pc:sldMk cId="1646529864" sldId="1761"/>
            <ac:picMk id="9219" creationId="{221493C2-78F5-43D8-BCC2-2B24531E01DD}"/>
          </ac:picMkLst>
        </pc:picChg>
      </pc:sldChg>
      <pc:sldChg chg="add del">
        <pc:chgData name="Youshan Miao" userId="435ef77d6d65474b" providerId="LiveId" clId="{23BA7677-CFF9-47A3-B3CA-F2A11B62F818}" dt="2020-02-09T12:03:41.223" v="5639" actId="47"/>
        <pc:sldMkLst>
          <pc:docMk/>
          <pc:sldMk cId="666154870" sldId="1762"/>
        </pc:sldMkLst>
      </pc:sldChg>
      <pc:sldChg chg="modSp add ord modAnim">
        <pc:chgData name="Youshan Miao" userId="435ef77d6d65474b" providerId="LiveId" clId="{23BA7677-CFF9-47A3-B3CA-F2A11B62F818}" dt="2020-02-09T13:36:05.323" v="8792"/>
        <pc:sldMkLst>
          <pc:docMk/>
          <pc:sldMk cId="3331885127" sldId="1763"/>
        </pc:sldMkLst>
        <pc:spChg chg="mod">
          <ac:chgData name="Youshan Miao" userId="435ef77d6d65474b" providerId="LiveId" clId="{23BA7677-CFF9-47A3-B3CA-F2A11B62F818}" dt="2020-02-09T03:34:13.940" v="587" actId="20577"/>
          <ac:spMkLst>
            <pc:docMk/>
            <pc:sldMk cId="3331885127" sldId="1763"/>
            <ac:spMk id="2" creationId="{100B5479-6469-4FBC-9DF5-63D972BA9D1A}"/>
          </ac:spMkLst>
        </pc:spChg>
        <pc:spChg chg="mod">
          <ac:chgData name="Youshan Miao" userId="435ef77d6d65474b" providerId="LiveId" clId="{23BA7677-CFF9-47A3-B3CA-F2A11B62F818}" dt="2020-02-09T03:48:47.497" v="1354" actId="6549"/>
          <ac:spMkLst>
            <pc:docMk/>
            <pc:sldMk cId="3331885127" sldId="1763"/>
            <ac:spMk id="3" creationId="{556C289C-5022-428A-A127-0ECBD6BCA1E4}"/>
          </ac:spMkLst>
        </pc:spChg>
      </pc:sldChg>
      <pc:sldChg chg="addSp delSp modSp add">
        <pc:chgData name="Youshan Miao" userId="435ef77d6d65474b" providerId="LiveId" clId="{23BA7677-CFF9-47A3-B3CA-F2A11B62F818}" dt="2020-02-09T13:29:43.301" v="8766" actId="20577"/>
        <pc:sldMkLst>
          <pc:docMk/>
          <pc:sldMk cId="1701840555" sldId="1764"/>
        </pc:sldMkLst>
        <pc:spChg chg="mod">
          <ac:chgData name="Youshan Miao" userId="435ef77d6d65474b" providerId="LiveId" clId="{23BA7677-CFF9-47A3-B3CA-F2A11B62F818}" dt="2020-02-09T04:01:43.380" v="1812"/>
          <ac:spMkLst>
            <pc:docMk/>
            <pc:sldMk cId="1701840555" sldId="1764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2-09T04:08:36.406" v="2144" actId="12"/>
          <ac:spMkLst>
            <pc:docMk/>
            <pc:sldMk cId="1701840555" sldId="1764"/>
            <ac:spMk id="3" creationId="{2EC07DE9-5B8D-4ECF-B5E8-9E1C0BC29C04}"/>
          </ac:spMkLst>
        </pc:spChg>
        <pc:graphicFrameChg chg="add del">
          <ac:chgData name="Youshan Miao" userId="435ef77d6d65474b" providerId="LiveId" clId="{23BA7677-CFF9-47A3-B3CA-F2A11B62F818}" dt="2020-02-09T03:56:54.318" v="1721" actId="3680"/>
          <ac:graphicFrameMkLst>
            <pc:docMk/>
            <pc:sldMk cId="1701840555" sldId="1764"/>
            <ac:graphicFrameMk id="4" creationId="{80673F97-D427-4BCF-8A0C-79D4E384C65C}"/>
          </ac:graphicFrameMkLst>
        </pc:graphicFrameChg>
        <pc:graphicFrameChg chg="add mod modGraphic">
          <ac:chgData name="Youshan Miao" userId="435ef77d6d65474b" providerId="LiveId" clId="{23BA7677-CFF9-47A3-B3CA-F2A11B62F818}" dt="2020-02-09T13:29:43.301" v="8766" actId="20577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 add">
        <pc:chgData name="Youshan Miao" userId="435ef77d6d65474b" providerId="LiveId" clId="{23BA7677-CFF9-47A3-B3CA-F2A11B62F818}" dt="2020-02-09T12:32:42.250" v="6090" actId="12"/>
        <pc:sldMkLst>
          <pc:docMk/>
          <pc:sldMk cId="1727033209" sldId="1765"/>
        </pc:sldMkLst>
        <pc:spChg chg="mod">
          <ac:chgData name="Youshan Miao" userId="435ef77d6d65474b" providerId="LiveId" clId="{23BA7677-CFF9-47A3-B3CA-F2A11B62F818}" dt="2020-02-09T04:11:15.293" v="2173" actId="20577"/>
          <ac:spMkLst>
            <pc:docMk/>
            <pc:sldMk cId="1727033209" sldId="1765"/>
            <ac:spMk id="2" creationId="{8514AEF4-C849-4834-A21B-EF938DBAAB3F}"/>
          </ac:spMkLst>
        </pc:spChg>
        <pc:spChg chg="mod">
          <ac:chgData name="Youshan Miao" userId="435ef77d6d65474b" providerId="LiveId" clId="{23BA7677-CFF9-47A3-B3CA-F2A11B62F818}" dt="2020-02-09T12:32:42.250" v="6090" actId="12"/>
          <ac:spMkLst>
            <pc:docMk/>
            <pc:sldMk cId="1727033209" sldId="1765"/>
            <ac:spMk id="3" creationId="{DECB279C-0DAD-4E36-9A84-C12B3DACBCA7}"/>
          </ac:spMkLst>
        </pc:spChg>
      </pc:sldChg>
      <pc:sldChg chg="addSp modSp add">
        <pc:chgData name="Youshan Miao" userId="435ef77d6d65474b" providerId="LiveId" clId="{23BA7677-CFF9-47A3-B3CA-F2A11B62F818}" dt="2020-02-09T12:36:15.443" v="6213"/>
        <pc:sldMkLst>
          <pc:docMk/>
          <pc:sldMk cId="615911881" sldId="1766"/>
        </pc:sldMkLst>
        <pc:spChg chg="mod">
          <ac:chgData name="Youshan Miao" userId="435ef77d6d65474b" providerId="LiveId" clId="{23BA7677-CFF9-47A3-B3CA-F2A11B62F818}" dt="2020-02-09T12:24:28.984" v="5964" actId="20577"/>
          <ac:spMkLst>
            <pc:docMk/>
            <pc:sldMk cId="615911881" sldId="1766"/>
            <ac:spMk id="2" creationId="{61B8803C-C75F-47AF-A4DF-D48AA6CEECCE}"/>
          </ac:spMkLst>
        </pc:spChg>
        <pc:spChg chg="mod">
          <ac:chgData name="Youshan Miao" userId="435ef77d6d65474b" providerId="LiveId" clId="{23BA7677-CFF9-47A3-B3CA-F2A11B62F818}" dt="2020-02-09T12:36:15.443" v="6213"/>
          <ac:spMkLst>
            <pc:docMk/>
            <pc:sldMk cId="615911881" sldId="1766"/>
            <ac:spMk id="3" creationId="{8B6EE558-4943-4A31-AC20-2ABD87DE1BC1}"/>
          </ac:spMkLst>
        </pc:spChg>
        <pc:picChg chg="add mod">
          <ac:chgData name="Youshan Miao" userId="435ef77d6d65474b" providerId="LiveId" clId="{23BA7677-CFF9-47A3-B3CA-F2A11B62F818}" dt="2020-02-09T12:32:27.078" v="6088" actId="1076"/>
          <ac:picMkLst>
            <pc:docMk/>
            <pc:sldMk cId="615911881" sldId="1766"/>
            <ac:picMk id="5" creationId="{05694D02-4895-4BCB-9A73-A092B8EDE446}"/>
          </ac:picMkLst>
        </pc:picChg>
      </pc:sldChg>
      <pc:sldChg chg="modSp add">
        <pc:chgData name="Youshan Miao" userId="435ef77d6d65474b" providerId="LiveId" clId="{23BA7677-CFF9-47A3-B3CA-F2A11B62F818}" dt="2020-02-09T13:10:49.561" v="7047"/>
        <pc:sldMkLst>
          <pc:docMk/>
          <pc:sldMk cId="1342756770" sldId="1767"/>
        </pc:sldMkLst>
        <pc:spChg chg="mod">
          <ac:chgData name="Youshan Miao" userId="435ef77d6d65474b" providerId="LiveId" clId="{23BA7677-CFF9-47A3-B3CA-F2A11B62F818}" dt="2020-02-09T13:09:54.042" v="7020" actId="20577"/>
          <ac:spMkLst>
            <pc:docMk/>
            <pc:sldMk cId="1342756770" sldId="1767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10:49.561" v="7047"/>
          <ac:spMkLst>
            <pc:docMk/>
            <pc:sldMk cId="1342756770" sldId="1767"/>
            <ac:spMk id="3" creationId="{98F34ABB-B93C-4676-9C5C-839843187D98}"/>
          </ac:spMkLst>
        </pc:spChg>
      </pc:sldChg>
      <pc:sldChg chg="modSp add ord modAnim">
        <pc:chgData name="Youshan Miao" userId="435ef77d6d65474b" providerId="LiveId" clId="{23BA7677-CFF9-47A3-B3CA-F2A11B62F818}" dt="2020-02-09T13:35:55.330" v="8790"/>
        <pc:sldMkLst>
          <pc:docMk/>
          <pc:sldMk cId="1394244534" sldId="1768"/>
        </pc:sldMkLst>
        <pc:spChg chg="mod">
          <ac:chgData name="Youshan Miao" userId="435ef77d6d65474b" providerId="LiveId" clId="{23BA7677-CFF9-47A3-B3CA-F2A11B62F818}" dt="2020-02-09T13:22:47.633" v="8065"/>
          <ac:spMkLst>
            <pc:docMk/>
            <pc:sldMk cId="1394244534" sldId="1768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26:22.935" v="8617" actId="20577"/>
          <ac:spMkLst>
            <pc:docMk/>
            <pc:sldMk cId="1394244534" sldId="1768"/>
            <ac:spMk id="3" creationId="{98F34ABB-B93C-4676-9C5C-839843187D98}"/>
          </ac:spMkLst>
        </pc:spChg>
      </pc:sldChg>
      <pc:sldChg chg="modSp add del ord">
        <pc:chgData name="Youshan Miao" userId="435ef77d6d65474b" providerId="LiveId" clId="{23BA7677-CFF9-47A3-B3CA-F2A11B62F818}" dt="2020-02-09T13:26:56.845" v="8622" actId="47"/>
        <pc:sldMkLst>
          <pc:docMk/>
          <pc:sldMk cId="2113742820" sldId="1769"/>
        </pc:sldMkLst>
        <pc:spChg chg="mod">
          <ac:chgData name="Youshan Miao" userId="435ef77d6d65474b" providerId="LiveId" clId="{23BA7677-CFF9-47A3-B3CA-F2A11B62F818}" dt="2020-02-09T04:11:49.365" v="2192" actId="20577"/>
          <ac:spMkLst>
            <pc:docMk/>
            <pc:sldMk cId="2113742820" sldId="1769"/>
            <ac:spMk id="2" creationId="{50EC60BB-1160-42A6-8A97-54D11C2BCC97}"/>
          </ac:spMkLst>
        </pc:spChg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2019212114" sldId="1770"/>
        </pc:sldMkLst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2867581041" sldId="1771"/>
        </pc:sldMkLst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3028444116" sldId="1772"/>
        </pc:sldMkLst>
      </pc:sldChg>
      <pc:sldChg chg="add del">
        <pc:chgData name="Youshan Miao" userId="435ef77d6d65474b" providerId="LiveId" clId="{23BA7677-CFF9-47A3-B3CA-F2A11B62F818}" dt="2020-02-09T08:41:28.800" v="3405" actId="47"/>
        <pc:sldMkLst>
          <pc:docMk/>
          <pc:sldMk cId="2602608632" sldId="1773"/>
        </pc:sldMkLst>
      </pc:sldChg>
      <pc:sldChg chg="add del">
        <pc:chgData name="Youshan Miao" userId="435ef77d6d65474b" providerId="LiveId" clId="{23BA7677-CFF9-47A3-B3CA-F2A11B62F818}" dt="2020-02-09T13:27:07.930" v="8623" actId="47"/>
        <pc:sldMkLst>
          <pc:docMk/>
          <pc:sldMk cId="4150598944" sldId="1774"/>
        </pc:sldMkLst>
      </pc:sldChg>
      <pc:sldChg chg="addSp delSp modSp add del">
        <pc:chgData name="Youshan Miao" userId="435ef77d6d65474b" providerId="LiveId" clId="{23BA7677-CFF9-47A3-B3CA-F2A11B62F818}" dt="2020-02-09T12:03:41.223" v="5639" actId="47"/>
        <pc:sldMkLst>
          <pc:docMk/>
          <pc:sldMk cId="1310873886" sldId="1775"/>
        </pc:sldMkLst>
        <pc:picChg chg="add del mod">
          <ac:chgData name="Youshan Miao" userId="435ef77d6d65474b" providerId="LiveId" clId="{23BA7677-CFF9-47A3-B3CA-F2A11B62F818}" dt="2020-02-09T11:52:49.767" v="5193"/>
          <ac:picMkLst>
            <pc:docMk/>
            <pc:sldMk cId="1310873886" sldId="1775"/>
            <ac:picMk id="4" creationId="{0B2F2FCA-DA16-490A-9889-4DF2DA8D0561}"/>
          </ac:picMkLst>
        </pc:picChg>
      </pc:sldChg>
      <pc:sldChg chg="add del">
        <pc:chgData name="Youshan Miao" userId="435ef77d6d65474b" providerId="LiveId" clId="{23BA7677-CFF9-47A3-B3CA-F2A11B62F818}" dt="2020-02-09T12:03:41.223" v="5639" actId="47"/>
        <pc:sldMkLst>
          <pc:docMk/>
          <pc:sldMk cId="2004009295" sldId="1776"/>
        </pc:sldMkLst>
      </pc:sldChg>
      <pc:sldChg chg="modSp add">
        <pc:chgData name="Youshan Miao" userId="435ef77d6d65474b" providerId="LiveId" clId="{23BA7677-CFF9-47A3-B3CA-F2A11B62F818}" dt="2020-02-09T13:40:15.251" v="9212"/>
        <pc:sldMkLst>
          <pc:docMk/>
          <pc:sldMk cId="504319878" sldId="1777"/>
        </pc:sldMkLst>
        <pc:spChg chg="mod">
          <ac:chgData name="Youshan Miao" userId="435ef77d6d65474b" providerId="LiveId" clId="{23BA7677-CFF9-47A3-B3CA-F2A11B62F818}" dt="2020-02-09T04:12:25.944" v="2275"/>
          <ac:spMkLst>
            <pc:docMk/>
            <pc:sldMk cId="504319878" sldId="1777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40:15.251" v="9212"/>
          <ac:spMkLst>
            <pc:docMk/>
            <pc:sldMk cId="504319878" sldId="1777"/>
            <ac:spMk id="3" creationId="{98F34ABB-B93C-4676-9C5C-839843187D98}"/>
          </ac:spMkLst>
        </pc:spChg>
      </pc:sldChg>
      <pc:sldChg chg="modSp add">
        <pc:chgData name="Youshan Miao" userId="435ef77d6d65474b" providerId="LiveId" clId="{23BA7677-CFF9-47A3-B3CA-F2A11B62F818}" dt="2020-02-09T04:12:13.591" v="2244"/>
        <pc:sldMkLst>
          <pc:docMk/>
          <pc:sldMk cId="4081747932" sldId="1778"/>
        </pc:sldMkLst>
        <pc:spChg chg="mod">
          <ac:chgData name="Youshan Miao" userId="435ef77d6d65474b" providerId="LiveId" clId="{23BA7677-CFF9-47A3-B3CA-F2A11B62F818}" dt="2020-02-09T04:12:13.591" v="2244"/>
          <ac:spMkLst>
            <pc:docMk/>
            <pc:sldMk cId="4081747932" sldId="1778"/>
            <ac:spMk id="2" creationId="{7B0C4D5A-7E0D-4A81-ABE2-D6031D7C6BB6}"/>
          </ac:spMkLst>
        </pc:spChg>
      </pc:sldChg>
      <pc:sldChg chg="add del">
        <pc:chgData name="Youshan Miao" userId="435ef77d6d65474b" providerId="LiveId" clId="{23BA7677-CFF9-47A3-B3CA-F2A11B62F818}" dt="2020-02-09T13:32:10.313" v="8786" actId="47"/>
        <pc:sldMkLst>
          <pc:docMk/>
          <pc:sldMk cId="3125750236" sldId="1779"/>
        </pc:sldMkLst>
      </pc:sldChg>
      <pc:sldChg chg="delSp modSp add">
        <pc:chgData name="Youshan Miao" userId="435ef77d6d65474b" providerId="LiveId" clId="{23BA7677-CFF9-47A3-B3CA-F2A11B62F818}" dt="2020-02-09T13:30:04.675" v="8780"/>
        <pc:sldMkLst>
          <pc:docMk/>
          <pc:sldMk cId="71663519" sldId="1780"/>
        </pc:sldMkLst>
        <pc:spChg chg="del">
          <ac:chgData name="Youshan Miao" userId="435ef77d6d65474b" providerId="LiveId" clId="{23BA7677-CFF9-47A3-B3CA-F2A11B62F818}" dt="2020-02-09T06:25:48.173" v="2367" actId="478"/>
          <ac:spMkLst>
            <pc:docMk/>
            <pc:sldMk cId="71663519" sldId="1780"/>
            <ac:spMk id="2" creationId="{C3764E40-9926-4190-9DF2-CD0EAFED6228}"/>
          </ac:spMkLst>
        </pc:spChg>
        <pc:spChg chg="mod">
          <ac:chgData name="Youshan Miao" userId="435ef77d6d65474b" providerId="LiveId" clId="{23BA7677-CFF9-47A3-B3CA-F2A11B62F818}" dt="2020-02-09T13:30:04.675" v="8780"/>
          <ac:spMkLst>
            <pc:docMk/>
            <pc:sldMk cId="71663519" sldId="1780"/>
            <ac:spMk id="3" creationId="{C9187C7B-98BC-455C-A54F-2D0BECF427DD}"/>
          </ac:spMkLst>
        </pc:spChg>
        <pc:graphicFrameChg chg="del">
          <ac:chgData name="Youshan Miao" userId="435ef77d6d65474b" providerId="LiveId" clId="{23BA7677-CFF9-47A3-B3CA-F2A11B62F818}" dt="2020-02-09T06:25:35.045" v="2363" actId="478"/>
          <ac:graphicFrameMkLst>
            <pc:docMk/>
            <pc:sldMk cId="71663519" sldId="1780"/>
            <ac:graphicFrameMk id="9" creationId="{BB12AD52-5282-44AB-A30A-189B35DCB7DC}"/>
          </ac:graphicFrameMkLst>
        </pc:graphicFrameChg>
      </pc:sldChg>
      <pc:sldChg chg="addSp modSp add ord">
        <pc:chgData name="Youshan Miao" userId="435ef77d6d65474b" providerId="LiveId" clId="{23BA7677-CFF9-47A3-B3CA-F2A11B62F818}" dt="2020-02-09T09:49:52.241" v="4062"/>
        <pc:sldMkLst>
          <pc:docMk/>
          <pc:sldMk cId="179582398" sldId="1781"/>
        </pc:sldMkLst>
        <pc:spChg chg="mod">
          <ac:chgData name="Youshan Miao" userId="435ef77d6d65474b" providerId="LiveId" clId="{23BA7677-CFF9-47A3-B3CA-F2A11B62F818}" dt="2020-02-09T09:49:52.241" v="4062"/>
          <ac:spMkLst>
            <pc:docMk/>
            <pc:sldMk cId="179582398" sldId="1781"/>
            <ac:spMk id="3" creationId="{C9187C7B-98BC-455C-A54F-2D0BECF427DD}"/>
          </ac:spMkLst>
        </pc:spChg>
        <pc:picChg chg="add mod">
          <ac:chgData name="Youshan Miao" userId="435ef77d6d65474b" providerId="LiveId" clId="{23BA7677-CFF9-47A3-B3CA-F2A11B62F818}" dt="2020-02-09T09:45:11.668" v="3611" actId="1076"/>
          <ac:picMkLst>
            <pc:docMk/>
            <pc:sldMk cId="179582398" sldId="1781"/>
            <ac:picMk id="2" creationId="{73C87C6F-173E-446C-9577-378B4D2B6A2B}"/>
          </ac:picMkLst>
        </pc:picChg>
      </pc:sldChg>
      <pc:sldChg chg="add del">
        <pc:chgData name="Youshan Miao" userId="435ef77d6d65474b" providerId="LiveId" clId="{23BA7677-CFF9-47A3-B3CA-F2A11B62F818}" dt="2020-02-09T06:25:50.606" v="2368" actId="47"/>
        <pc:sldMkLst>
          <pc:docMk/>
          <pc:sldMk cId="3435985376" sldId="1781"/>
        </pc:sldMkLst>
      </pc:sldChg>
      <pc:sldChg chg="addSp delSp modSp add modAnim">
        <pc:chgData name="Youshan Miao" userId="435ef77d6d65474b" providerId="LiveId" clId="{23BA7677-CFF9-47A3-B3CA-F2A11B62F818}" dt="2020-02-09T11:15:26.781" v="4564"/>
        <pc:sldMkLst>
          <pc:docMk/>
          <pc:sldMk cId="2719295329" sldId="1782"/>
        </pc:sldMkLst>
        <pc:spChg chg="add del">
          <ac:chgData name="Youshan Miao" userId="435ef77d6d65474b" providerId="LiveId" clId="{23BA7677-CFF9-47A3-B3CA-F2A11B62F818}" dt="2020-02-09T09:59:30.898" v="4410"/>
          <ac:spMkLst>
            <pc:docMk/>
            <pc:sldMk cId="2719295329" sldId="1782"/>
            <ac:spMk id="2" creationId="{9C4CB8B1-19B5-4412-A5B6-217C3AE1CCC6}"/>
          </ac:spMkLst>
        </pc:spChg>
        <pc:spChg chg="mod">
          <ac:chgData name="Youshan Miao" userId="435ef77d6d65474b" providerId="LiveId" clId="{23BA7677-CFF9-47A3-B3CA-F2A11B62F818}" dt="2020-02-09T11:15:26.781" v="4564"/>
          <ac:spMkLst>
            <pc:docMk/>
            <pc:sldMk cId="2719295329" sldId="1782"/>
            <ac:spMk id="3" creationId="{C9187C7B-98BC-455C-A54F-2D0BECF427DD}"/>
          </ac:spMkLst>
        </pc:spChg>
        <pc:spChg chg="del">
          <ac:chgData name="Youshan Miao" userId="435ef77d6d65474b" providerId="LiveId" clId="{23BA7677-CFF9-47A3-B3CA-F2A11B62F818}" dt="2020-02-09T09:52:47.933" v="4216" actId="478"/>
          <ac:spMkLst>
            <pc:docMk/>
            <pc:sldMk cId="2719295329" sldId="1782"/>
            <ac:spMk id="4" creationId="{08785AB0-05C9-4E71-86AA-7FA7EB4E0877}"/>
          </ac:spMkLst>
        </pc:spChg>
      </pc:sldChg>
      <pc:sldChg chg="add del">
        <pc:chgData name="Youshan Miao" userId="435ef77d6d65474b" providerId="LiveId" clId="{23BA7677-CFF9-47A3-B3CA-F2A11B62F818}" dt="2020-02-09T06:25:50.606" v="2368" actId="47"/>
        <pc:sldMkLst>
          <pc:docMk/>
          <pc:sldMk cId="2857440241" sldId="1782"/>
        </pc:sldMkLst>
      </pc:sldChg>
      <pc:sldChg chg="modSp add">
        <pc:chgData name="Youshan Miao" userId="435ef77d6d65474b" providerId="LiveId" clId="{23BA7677-CFF9-47A3-B3CA-F2A11B62F818}" dt="2020-02-09T13:30:44.410" v="8782" actId="6549"/>
        <pc:sldMkLst>
          <pc:docMk/>
          <pc:sldMk cId="1617351289" sldId="1783"/>
        </pc:sldMkLst>
        <pc:spChg chg="mod">
          <ac:chgData name="Youshan Miao" userId="435ef77d6d65474b" providerId="LiveId" clId="{23BA7677-CFF9-47A3-B3CA-F2A11B62F818}" dt="2020-02-09T13:30:44.410" v="8782" actId="6549"/>
          <ac:spMkLst>
            <pc:docMk/>
            <pc:sldMk cId="1617351289" sldId="1783"/>
            <ac:spMk id="3" creationId="{C9187C7B-98BC-455C-A54F-2D0BECF427DD}"/>
          </ac:spMkLst>
        </pc:spChg>
      </pc:sldChg>
      <pc:sldChg chg="addSp delSp modSp add modAnim">
        <pc:chgData name="Youshan Miao" userId="435ef77d6d65474b" providerId="LiveId" clId="{23BA7677-CFF9-47A3-B3CA-F2A11B62F818}" dt="2020-02-09T08:58:46.371" v="3543" actId="478"/>
        <pc:sldMkLst>
          <pc:docMk/>
          <pc:sldMk cId="444777908" sldId="1784"/>
        </pc:sldMkLst>
        <pc:spChg chg="mod">
          <ac:chgData name="Youshan Miao" userId="435ef77d6d65474b" providerId="LiveId" clId="{23BA7677-CFF9-47A3-B3CA-F2A11B62F818}" dt="2020-02-09T08:38:17.379" v="3288"/>
          <ac:spMkLst>
            <pc:docMk/>
            <pc:sldMk cId="444777908" sldId="1784"/>
            <ac:spMk id="3" creationId="{C9187C7B-98BC-455C-A54F-2D0BECF427DD}"/>
          </ac:spMkLst>
        </pc:spChg>
        <pc:spChg chg="del mod">
          <ac:chgData name="Youshan Miao" userId="435ef77d6d65474b" providerId="LiveId" clId="{23BA7677-CFF9-47A3-B3CA-F2A11B62F818}" dt="2020-02-09T08:58:46.371" v="3543" actId="478"/>
          <ac:spMkLst>
            <pc:docMk/>
            <pc:sldMk cId="444777908" sldId="1784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4" creationId="{3F978AA7-411E-4228-87E6-CAEAF3169317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5" creationId="{96587D56-732E-4905-828E-DE1A6A7694F0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6" creationId="{D08CC654-3BFC-4919-B259-0EA488F00A96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7" creationId="{9545EBB9-E547-4F26-83F7-DC9063AC3D6D}"/>
          </ac:spMkLst>
        </pc:spChg>
        <pc:spChg chg="add mod">
          <ac:chgData name="Youshan Miao" userId="435ef77d6d65474b" providerId="LiveId" clId="{23BA7677-CFF9-47A3-B3CA-F2A11B62F818}" dt="2020-02-09T08:58:29.490" v="3541" actId="6549"/>
          <ac:spMkLst>
            <pc:docMk/>
            <pc:sldMk cId="444777908" sldId="1784"/>
            <ac:spMk id="57" creationId="{93175A1C-713D-406E-AF74-13AAAFD34BAD}"/>
          </ac:spMkLst>
        </pc:spChg>
        <pc:grpChg chg="add">
          <ac:chgData name="Youshan Miao" userId="435ef77d6d65474b" providerId="LiveId" clId="{23BA7677-CFF9-47A3-B3CA-F2A11B62F818}" dt="2020-02-09T08:38:01.283" v="3252"/>
          <ac:grpSpMkLst>
            <pc:docMk/>
            <pc:sldMk cId="444777908" sldId="1784"/>
            <ac:grpSpMk id="5" creationId="{6BCCCC0D-6D42-4CEA-8261-F293E4ECD01E}"/>
          </ac:grpSpMkLst>
        </pc:grpChg>
        <pc:grpChg chg="add">
          <ac:chgData name="Youshan Miao" userId="435ef77d6d65474b" providerId="LiveId" clId="{23BA7677-CFF9-47A3-B3CA-F2A11B62F818}" dt="2020-02-09T08:38:01.283" v="3252"/>
          <ac:grpSpMkLst>
            <pc:docMk/>
            <pc:sldMk cId="444777908" sldId="1784"/>
            <ac:grpSpMk id="38" creationId="{6E26D03D-8F7C-499F-99FB-D54036C6433A}"/>
          </ac:grpSpMkLst>
        </pc:grp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3" creationId="{EC99883B-BC5F-484D-B70B-A64BCD164384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4" creationId="{8E5BEC6C-BFAD-4597-9684-B7DA3239EAC1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5" creationId="{830E5F95-0BEE-4DA7-9066-1053E9E76425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6" creationId="{5C256145-5B2B-427B-BAEF-941C473194C9}"/>
          </ac:picMkLst>
        </pc:picChg>
      </pc:sldChg>
      <pc:sldChg chg="add del">
        <pc:chgData name="Youshan Miao" userId="435ef77d6d65474b" providerId="LiveId" clId="{23BA7677-CFF9-47A3-B3CA-F2A11B62F818}" dt="2020-02-09T08:35:01.520" v="3155"/>
        <pc:sldMkLst>
          <pc:docMk/>
          <pc:sldMk cId="4122944829" sldId="1784"/>
        </pc:sldMkLst>
      </pc:sldChg>
      <pc:sldChg chg="addSp delSp modSp add modAnim">
        <pc:chgData name="Youshan Miao" userId="435ef77d6d65474b" providerId="LiveId" clId="{23BA7677-CFF9-47A3-B3CA-F2A11B62F818}" dt="2020-02-09T08:57:42.810" v="3484" actId="478"/>
        <pc:sldMkLst>
          <pc:docMk/>
          <pc:sldMk cId="3179287350" sldId="1785"/>
        </pc:sldMkLst>
        <pc:spChg chg="mod">
          <ac:chgData name="Youshan Miao" userId="435ef77d6d65474b" providerId="LiveId" clId="{23BA7677-CFF9-47A3-B3CA-F2A11B62F818}" dt="2020-02-09T08:40:19.346" v="3368"/>
          <ac:spMkLst>
            <pc:docMk/>
            <pc:sldMk cId="3179287350" sldId="1785"/>
            <ac:spMk id="3" creationId="{C9187C7B-98BC-455C-A54F-2D0BECF427DD}"/>
          </ac:spMkLst>
        </pc:spChg>
        <pc:spChg chg="del">
          <ac:chgData name="Youshan Miao" userId="435ef77d6d65474b" providerId="LiveId" clId="{23BA7677-CFF9-47A3-B3CA-F2A11B62F818}" dt="2020-02-09T08:57:42.810" v="3484" actId="478"/>
          <ac:spMkLst>
            <pc:docMk/>
            <pc:sldMk cId="3179287350" sldId="1785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" creationId="{1442A19C-CDBF-4D55-B9AA-A1F20F1618F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7" creationId="{97788516-1CB9-482A-BF66-1D59722BE39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6" creationId="{DDA790B9-AE6C-4EF9-A069-895DD5C8CF3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7" creationId="{089B1E60-DDAD-4BA9-B3F7-A6E0DC78561C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8" creationId="{9A1E8AA1-BE70-414D-B9CA-1D1A64D6BCBF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23" creationId="{680C9B2F-0E57-4397-8828-F1C9C712FF2F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2" creationId="{DB088E02-45A4-4EE8-BECE-2BB910F4AE4E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3" creationId="{1EB8F97A-F735-4C64-9381-85EDE232DB7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4" creationId="{45D4C7B6-7F38-4084-8F2F-2BE0F2C0D971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5" creationId="{F03FDDFA-2BE3-4FF6-B772-A61CBF960A42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4" creationId="{326CFA3A-8428-4A7E-A1A1-3B918549F742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5" creationId="{8553A234-1D63-464A-94FD-80003EF0E46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6" creationId="{3143F0BC-A180-47F4-A46D-FC27F9699057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8" creationId="{DCE5A431-047E-4AB0-B988-53A596B49F19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2" creationId="{2E50019F-065F-4B7B-A190-3C6780A6148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3" creationId="{4BA5B963-4D0F-4C08-807B-898FD304959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4" creationId="{4A7BD8DB-F784-44DC-A75D-A137B5820F05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5" creationId="{ABC81763-A735-42DF-BB82-058EC4C516A0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6" creationId="{E78F31FF-8AD9-45B0-A566-0C7C987E2991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7" creationId="{9BAD5479-1BCD-405B-9D13-D0D8CACBF71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8" creationId="{500F036F-CB28-45EE-93C4-871C1AF5FDF8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70" creationId="{AC55F2C1-FE6A-421F-8EB0-4FF658BF301A}"/>
          </ac:spMkLst>
        </pc:s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11" creationId="{7291E46E-E188-48B8-AE21-E68042F07012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0" creationId="{1D61039E-DE98-49A1-9270-D08087F8EDA0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5" creationId="{D69F232B-2D52-49D7-BCA9-F049AA404B47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9" creationId="{E3419188-FCE8-4E51-A9EE-8C237318B0A7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39" creationId="{7A5C20C6-8EC2-4F11-BEC3-EDA765A6A07A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49" creationId="{39284D24-2172-4915-8540-DABA87CD25D0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56" creationId="{E3AACA03-BD7F-46C7-BB7E-96290E446CC2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59" creationId="{534A86E9-B43B-479F-90B0-B4F03CD09156}"/>
          </ac:grpSpMkLst>
        </pc:grp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24" creationId="{92194D42-7613-4293-9AD2-16A910D428FA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3" creationId="{E955542F-5AF9-4C7E-98CB-1FA7991358E4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4" creationId="{25151A99-BF73-4278-BBC2-A7EB12AE2DC8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5" creationId="{F93F9960-4664-4544-8C65-07A7CAFCC47D}"/>
          </ac:picMkLst>
        </pc:pic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8" creationId="{ECA2106E-AF42-4FE4-8FF3-91D4E63ECB59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9" creationId="{85447875-A917-4EC1-8EB8-A238232C9DA5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0" creationId="{B3DE4186-3331-4237-A64D-9F5E89C267CA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4" creationId="{AA129C68-B9A6-415A-B97A-C0C7816498E9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5" creationId="{CF836FAE-9589-40A6-9687-AB68B62DB131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9" creationId="{70AD70A4-DD7D-4AF6-B9DA-3D81F50808BF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28" creationId="{CAA4333E-08CD-453B-8A03-381A3AB84398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6" creationId="{EEBD95BC-861C-4362-BA64-27B86E3E0066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7" creationId="{422E8504-41E0-4B80-948C-9E0B3D7A3E7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8" creationId="{C8726EE5-2BB4-4706-8B56-CB4B51B7FF2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2" creationId="{A043398B-6BA0-4EA9-A3AE-5FB5F16B5ACC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3" creationId="{8EE563CB-284C-4FB2-95DB-ECC93360BA13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7" creationId="{A1F44188-CD92-4A98-AD06-C25201CEB6AD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62" creationId="{935533FC-C901-484C-BF18-F40D3237EF6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69" creationId="{E025980D-993A-424D-9D59-15BB6BBB06D2}"/>
          </ac:cxnSpMkLst>
        </pc:cxnChg>
      </pc:sldChg>
      <pc:sldChg chg="addSp delSp modSp add modAnim">
        <pc:chgData name="Youshan Miao" userId="435ef77d6d65474b" providerId="LiveId" clId="{23BA7677-CFF9-47A3-B3CA-F2A11B62F818}" dt="2020-02-09T09:50:29.726" v="4073" actId="1076"/>
        <pc:sldMkLst>
          <pc:docMk/>
          <pc:sldMk cId="3887235139" sldId="1786"/>
        </pc:sldMkLst>
        <pc:spChg chg="mod">
          <ac:chgData name="Youshan Miao" userId="435ef77d6d65474b" providerId="LiveId" clId="{23BA7677-CFF9-47A3-B3CA-F2A11B62F818}" dt="2020-02-09T08:40:59.359" v="3403"/>
          <ac:spMkLst>
            <pc:docMk/>
            <pc:sldMk cId="3887235139" sldId="1786"/>
            <ac:spMk id="3" creationId="{C9187C7B-98BC-455C-A54F-2D0BECF427DD}"/>
          </ac:spMkLst>
        </pc:spChg>
        <pc:spChg chg="del mod">
          <ac:chgData name="Youshan Miao" userId="435ef77d6d65474b" providerId="LiveId" clId="{23BA7677-CFF9-47A3-B3CA-F2A11B62F818}" dt="2020-02-09T08:57:21.991" v="3443" actId="478"/>
          <ac:spMkLst>
            <pc:docMk/>
            <pc:sldMk cId="3887235139" sldId="1786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5" creationId="{074DBC38-8D40-4BF0-9639-43545680DD7B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7" creationId="{1FF7240C-B252-47B3-AF49-32C48495B9BA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6" creationId="{976A3DEF-4D50-4F2B-B1FB-F5720F895EFA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7" creationId="{F269628B-4319-4C4B-B131-B619B199DE71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8" creationId="{894AF246-8646-44EE-8B10-65901CDAE69B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0" creationId="{78807ACA-C389-41FB-9EB5-86F71EF0E40F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4" creationId="{7EB3320A-9E3B-4EF4-8F93-323A83BDB465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5" creationId="{1ED34F39-D643-4F55-A232-4F093D7FC166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6" creationId="{3E0C5A45-12AC-45A2-A7CE-A03B8EB12230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36" creationId="{CCFE6EFA-54EF-4D1C-93DF-191BB74C8143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37" creationId="{3718A3E3-2534-4726-9052-79E521021E33}"/>
          </ac:spMkLst>
        </pc:spChg>
        <pc:spChg chg="mod">
          <ac:chgData name="Youshan Miao" userId="435ef77d6d65474b" providerId="LiveId" clId="{23BA7677-CFF9-47A3-B3CA-F2A11B62F818}" dt="2020-02-09T09:50:29.726" v="4073" actId="1076"/>
          <ac:spMkLst>
            <pc:docMk/>
            <pc:sldMk cId="3887235139" sldId="1786"/>
            <ac:spMk id="70" creationId="{5A637463-B035-486B-9F16-9BBB0BCE78E3}"/>
          </ac:spMkLst>
        </pc:spChg>
        <pc:spChg chg="add mod">
          <ac:chgData name="Youshan Miao" userId="435ef77d6d65474b" providerId="LiveId" clId="{23BA7677-CFF9-47A3-B3CA-F2A11B62F818}" dt="2020-02-09T08:57:27.804" v="3463" actId="6549"/>
          <ac:spMkLst>
            <pc:docMk/>
            <pc:sldMk cId="3887235139" sldId="1786"/>
            <ac:spMk id="90" creationId="{33A0C637-F897-404C-89D0-FFAD60262BF2}"/>
          </ac:spMkLst>
        </pc:spChg>
        <pc:spChg chg="add mod">
          <ac:chgData name="Youshan Miao" userId="435ef77d6d65474b" providerId="LiveId" clId="{23BA7677-CFF9-47A3-B3CA-F2A11B62F818}" dt="2020-02-09T08:57:52.598" v="3485" actId="1076"/>
          <ac:spMkLst>
            <pc:docMk/>
            <pc:sldMk cId="3887235139" sldId="1786"/>
            <ac:spMk id="91" creationId="{4167759A-CF38-4F54-91FC-F2AF8407A110}"/>
          </ac:spMkLst>
        </pc:spChg>
        <pc:spChg chg="mod">
          <ac:chgData name="Youshan Miao" userId="435ef77d6d65474b" providerId="LiveId" clId="{23BA7677-CFF9-47A3-B3CA-F2A11B62F818}" dt="2020-02-09T08:56:57.835" v="3442" actId="20577"/>
          <ac:spMkLst>
            <pc:docMk/>
            <pc:sldMk cId="3887235139" sldId="1786"/>
            <ac:spMk id="93" creationId="{0A586B65-DB55-4C37-A2CB-5661D4C339F0}"/>
          </ac:spMkLst>
        </pc:s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11" creationId="{AEE9B732-1594-4B24-AEAF-44CEE61D8F85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21" creationId="{A68C0A4B-BC2E-4DCA-B7CB-4D3E207CE5C2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27" creationId="{007D3E2A-2793-43D6-9AFC-A7137E05D69A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30" creationId="{8A0A1AE6-BEAF-4790-BF97-069A3C4DF8BB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39" creationId="{1B5427FE-E748-4E08-B680-3A3E871B3EDA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92" creationId="{2E330E63-8D26-42FA-A521-9FEF64CB2B94}"/>
          </ac:grpSpMkLst>
        </pc:grpChg>
        <pc:picChg chg="add">
          <ac:chgData name="Youshan Miao" userId="435ef77d6d65474b" providerId="LiveId" clId="{23BA7677-CFF9-47A3-B3CA-F2A11B62F818}" dt="2020-02-09T08:40:38.995" v="3370"/>
          <ac:picMkLst>
            <pc:docMk/>
            <pc:sldMk cId="3887235139" sldId="1786"/>
            <ac:picMk id="34" creationId="{A3CE2240-F4F5-4304-9CB8-B1BBBC62CC60}"/>
          </ac:picMkLst>
        </pc:picChg>
        <pc:picChg chg="add">
          <ac:chgData name="Youshan Miao" userId="435ef77d6d65474b" providerId="LiveId" clId="{23BA7677-CFF9-47A3-B3CA-F2A11B62F818}" dt="2020-02-09T08:40:38.995" v="3370"/>
          <ac:picMkLst>
            <pc:docMk/>
            <pc:sldMk cId="3887235139" sldId="1786"/>
            <ac:picMk id="35" creationId="{FFABDC4A-2EC5-4E70-8ECA-5223E8DD4885}"/>
          </ac:picMkLst>
        </pc:pic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8" creationId="{383AB981-DE98-4206-A901-CEBF102FB257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9" creationId="{D5005D44-E1A9-47C8-BCF3-D728D071F883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0" creationId="{64F71F52-9A47-443B-B74F-927BCB14CBF2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4" creationId="{A5182CF8-8F62-4126-B1B3-9E4715098300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5" creationId="{B0310719-58F5-4EA8-8DF1-7AEA08BAD4E9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9" creationId="{063183BA-D58C-45DA-A69D-2140C315A91F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33" creationId="{2704D041-2B80-4BA5-96EB-7F964037BF07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38" creationId="{3717BFCD-02BD-4EAF-ABEF-15D3179948D6}"/>
          </ac:cxnSpMkLst>
        </pc:cxnChg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1944207752" sldId="1787"/>
        </pc:sldMkLst>
      </pc:sldChg>
      <pc:sldChg chg="addSp modSp add setBg">
        <pc:chgData name="Youshan Miao" userId="435ef77d6d65474b" providerId="LiveId" clId="{23BA7677-CFF9-47A3-B3CA-F2A11B62F818}" dt="2020-02-09T11:05:18.181" v="4487" actId="1076"/>
        <pc:sldMkLst>
          <pc:docMk/>
          <pc:sldMk cId="3593655480" sldId="1788"/>
        </pc:sldMkLst>
        <pc:spChg chg="mod">
          <ac:chgData name="Youshan Miao" userId="435ef77d6d65474b" providerId="LiveId" clId="{23BA7677-CFF9-47A3-B3CA-F2A11B62F818}" dt="2020-02-09T11:04:29.326" v="4477"/>
          <ac:spMkLst>
            <pc:docMk/>
            <pc:sldMk cId="3593655480" sldId="1788"/>
            <ac:spMk id="2" creationId="{A2864B1E-199F-4E12-A52B-17B0DE3B1067}"/>
          </ac:spMkLst>
        </pc:spChg>
        <pc:picChg chg="add mod">
          <ac:chgData name="Youshan Miao" userId="435ef77d6d65474b" providerId="LiveId" clId="{23BA7677-CFF9-47A3-B3CA-F2A11B62F818}" dt="2020-02-09T11:05:18.181" v="4487" actId="1076"/>
          <ac:picMkLst>
            <pc:docMk/>
            <pc:sldMk cId="3593655480" sldId="1788"/>
            <ac:picMk id="4" creationId="{1D0C0A59-CB46-46C9-984E-FD3373EE1A68}"/>
          </ac:picMkLst>
        </pc:picChg>
      </pc:sldChg>
      <pc:sldChg chg="addSp delSp modSp add">
        <pc:chgData name="Youshan Miao" userId="435ef77d6d65474b" providerId="LiveId" clId="{23BA7677-CFF9-47A3-B3CA-F2A11B62F818}" dt="2020-02-09T12:06:47.915" v="5646" actId="1076"/>
        <pc:sldMkLst>
          <pc:docMk/>
          <pc:sldMk cId="3307755787" sldId="1789"/>
        </pc:sldMkLst>
        <pc:picChg chg="del">
          <ac:chgData name="Youshan Miao" userId="435ef77d6d65474b" providerId="LiveId" clId="{23BA7677-CFF9-47A3-B3CA-F2A11B62F818}" dt="2020-02-09T11:04:40.764" v="4479" actId="478"/>
          <ac:picMkLst>
            <pc:docMk/>
            <pc:sldMk cId="3307755787" sldId="1789"/>
            <ac:picMk id="4" creationId="{1D0C0A59-CB46-46C9-984E-FD3373EE1A68}"/>
          </ac:picMkLst>
        </pc:picChg>
        <pc:picChg chg="add mod">
          <ac:chgData name="Youshan Miao" userId="435ef77d6d65474b" providerId="LiveId" clId="{23BA7677-CFF9-47A3-B3CA-F2A11B62F818}" dt="2020-02-09T12:06:47.915" v="5646" actId="1076"/>
          <ac:picMkLst>
            <pc:docMk/>
            <pc:sldMk cId="3307755787" sldId="1789"/>
            <ac:picMk id="5" creationId="{F7E46346-F1AA-48FE-9388-8DB1FA1C3083}"/>
          </ac:picMkLst>
        </pc:picChg>
      </pc:sldChg>
      <pc:sldChg chg="addSp delSp modSp add">
        <pc:chgData name="Youshan Miao" userId="435ef77d6d65474b" providerId="LiveId" clId="{23BA7677-CFF9-47A3-B3CA-F2A11B62F818}" dt="2020-02-09T11:05:11.026" v="4486" actId="1076"/>
        <pc:sldMkLst>
          <pc:docMk/>
          <pc:sldMk cId="2349075913" sldId="1790"/>
        </pc:sldMkLst>
        <pc:picChg chg="del mod">
          <ac:chgData name="Youshan Miao" userId="435ef77d6d65474b" providerId="LiveId" clId="{23BA7677-CFF9-47A3-B3CA-F2A11B62F818}" dt="2020-02-09T11:04:49.786" v="4482" actId="478"/>
          <ac:picMkLst>
            <pc:docMk/>
            <pc:sldMk cId="2349075913" sldId="1790"/>
            <ac:picMk id="4" creationId="{1D0C0A59-CB46-46C9-984E-FD3373EE1A68}"/>
          </ac:picMkLst>
        </pc:picChg>
        <pc:picChg chg="add mod">
          <ac:chgData name="Youshan Miao" userId="435ef77d6d65474b" providerId="LiveId" clId="{23BA7677-CFF9-47A3-B3CA-F2A11B62F818}" dt="2020-02-09T11:05:11.026" v="4486" actId="1076"/>
          <ac:picMkLst>
            <pc:docMk/>
            <pc:sldMk cId="2349075913" sldId="1790"/>
            <ac:picMk id="5" creationId="{E27664E6-E1B9-43E5-8364-40604E2DB45F}"/>
          </ac:picMkLst>
        </pc:picChg>
      </pc:sldChg>
      <pc:sldChg chg="addSp modSp add">
        <pc:chgData name="Youshan Miao" userId="435ef77d6d65474b" providerId="LiveId" clId="{23BA7677-CFF9-47A3-B3CA-F2A11B62F818}" dt="2020-02-09T11:20:46.756" v="4778" actId="1076"/>
        <pc:sldMkLst>
          <pc:docMk/>
          <pc:sldMk cId="3950526854" sldId="1791"/>
        </pc:sldMkLst>
        <pc:spChg chg="mod">
          <ac:chgData name="Youshan Miao" userId="435ef77d6d65474b" providerId="LiveId" clId="{23BA7677-CFF9-47A3-B3CA-F2A11B62F818}" dt="2020-02-09T11:20:44.516" v="4777"/>
          <ac:spMkLst>
            <pc:docMk/>
            <pc:sldMk cId="3950526854" sldId="1791"/>
            <ac:spMk id="3" creationId="{4AF755AE-0422-4035-AFBF-F5FA6D6959B2}"/>
          </ac:spMkLst>
        </pc:spChg>
        <pc:picChg chg="add mod">
          <ac:chgData name="Youshan Miao" userId="435ef77d6d65474b" providerId="LiveId" clId="{23BA7677-CFF9-47A3-B3CA-F2A11B62F818}" dt="2020-02-09T11:20:46.756" v="4778" actId="1076"/>
          <ac:picMkLst>
            <pc:docMk/>
            <pc:sldMk cId="3950526854" sldId="1791"/>
            <ac:picMk id="4" creationId="{CC0DFCF5-3380-4BBE-984B-AB10934296F1}"/>
          </ac:picMkLst>
        </pc:picChg>
      </pc:sldChg>
      <pc:sldChg chg="addSp delSp modSp add">
        <pc:chgData name="Youshan Miao" userId="435ef77d6d65474b" providerId="LiveId" clId="{23BA7677-CFF9-47A3-B3CA-F2A11B62F818}" dt="2020-02-09T11:38:15.634" v="4911"/>
        <pc:sldMkLst>
          <pc:docMk/>
          <pc:sldMk cId="4073529" sldId="1792"/>
        </pc:sldMkLst>
        <pc:spChg chg="add del">
          <ac:chgData name="Youshan Miao" userId="435ef77d6d65474b" providerId="LiveId" clId="{23BA7677-CFF9-47A3-B3CA-F2A11B62F818}" dt="2020-02-09T11:20:59.131" v="4781"/>
          <ac:spMkLst>
            <pc:docMk/>
            <pc:sldMk cId="4073529" sldId="1792"/>
            <ac:spMk id="2" creationId="{CD500798-F789-4F5E-A32E-B9243D594E67}"/>
          </ac:spMkLst>
        </pc:spChg>
        <pc:spChg chg="mod">
          <ac:chgData name="Youshan Miao" userId="435ef77d6d65474b" providerId="LiveId" clId="{23BA7677-CFF9-47A3-B3CA-F2A11B62F818}" dt="2020-02-09T11:38:15.634" v="4911"/>
          <ac:spMkLst>
            <pc:docMk/>
            <pc:sldMk cId="4073529" sldId="1792"/>
            <ac:spMk id="3" creationId="{4AF755AE-0422-4035-AFBF-F5FA6D6959B2}"/>
          </ac:spMkLst>
        </pc:spChg>
        <pc:spChg chg="add mod">
          <ac:chgData name="Youshan Miao" userId="435ef77d6d65474b" providerId="LiveId" clId="{23BA7677-CFF9-47A3-B3CA-F2A11B62F818}" dt="2020-02-09T11:23:15.006" v="4869" actId="1076"/>
          <ac:spMkLst>
            <pc:docMk/>
            <pc:sldMk cId="4073529" sldId="1792"/>
            <ac:spMk id="5" creationId="{4A3A4CEE-B013-4EF3-978A-4B953DD5EC84}"/>
          </ac:spMkLst>
        </pc:spChg>
        <pc:picChg chg="add mod">
          <ac:chgData name="Youshan Miao" userId="435ef77d6d65474b" providerId="LiveId" clId="{23BA7677-CFF9-47A3-B3CA-F2A11B62F818}" dt="2020-02-09T11:22:46.602" v="4852" actId="1076"/>
          <ac:picMkLst>
            <pc:docMk/>
            <pc:sldMk cId="4073529" sldId="1792"/>
            <ac:picMk id="4" creationId="{18A59ED1-4F21-4C13-87BE-576A7127E3C1}"/>
          </ac:picMkLst>
        </pc:picChg>
      </pc:sldChg>
      <pc:sldChg chg="addSp delSp modSp add">
        <pc:chgData name="Youshan Miao" userId="435ef77d6d65474b" providerId="LiveId" clId="{23BA7677-CFF9-47A3-B3CA-F2A11B62F818}" dt="2020-02-09T11:38:44.845" v="4940" actId="1076"/>
        <pc:sldMkLst>
          <pc:docMk/>
          <pc:sldMk cId="2056811623" sldId="1793"/>
        </pc:sldMkLst>
        <pc:spChg chg="mod">
          <ac:chgData name="Youshan Miao" userId="435ef77d6d65474b" providerId="LiveId" clId="{23BA7677-CFF9-47A3-B3CA-F2A11B62F818}" dt="2020-02-09T11:38:31.468" v="4938"/>
          <ac:spMkLst>
            <pc:docMk/>
            <pc:sldMk cId="2056811623" sldId="1793"/>
            <ac:spMk id="3" creationId="{4AF755AE-0422-4035-AFBF-F5FA6D6959B2}"/>
          </ac:spMkLst>
        </pc:spChg>
        <pc:picChg chg="add mod">
          <ac:chgData name="Youshan Miao" userId="435ef77d6d65474b" providerId="LiveId" clId="{23BA7677-CFF9-47A3-B3CA-F2A11B62F818}" dt="2020-02-09T11:38:44.845" v="4940" actId="1076"/>
          <ac:picMkLst>
            <pc:docMk/>
            <pc:sldMk cId="2056811623" sldId="1793"/>
            <ac:picMk id="2" creationId="{7098CDEA-BB71-4281-B62F-DEFC82FC15B0}"/>
          </ac:picMkLst>
        </pc:picChg>
        <pc:picChg chg="del">
          <ac:chgData name="Youshan Miao" userId="435ef77d6d65474b" providerId="LiveId" clId="{23BA7677-CFF9-47A3-B3CA-F2A11B62F818}" dt="2020-02-09T11:37:49.708" v="4872" actId="478"/>
          <ac:picMkLst>
            <pc:docMk/>
            <pc:sldMk cId="2056811623" sldId="1793"/>
            <ac:picMk id="4" creationId="{18A59ED1-4F21-4C13-87BE-576A7127E3C1}"/>
          </ac:picMkLst>
        </pc:picChg>
      </pc:sldChg>
      <pc:sldChg chg="addSp delSp modSp add ord">
        <pc:chgData name="Youshan Miao" userId="435ef77d6d65474b" providerId="LiveId" clId="{23BA7677-CFF9-47A3-B3CA-F2A11B62F818}" dt="2020-02-09T11:48:03.008" v="5189" actId="1076"/>
        <pc:sldMkLst>
          <pc:docMk/>
          <pc:sldMk cId="1295854135" sldId="1794"/>
        </pc:sldMkLst>
        <pc:spChg chg="mod">
          <ac:chgData name="Youshan Miao" userId="435ef77d6d65474b" providerId="LiveId" clId="{23BA7677-CFF9-47A3-B3CA-F2A11B62F818}" dt="2020-02-09T11:47:47.230" v="5188" actId="404"/>
          <ac:spMkLst>
            <pc:docMk/>
            <pc:sldMk cId="1295854135" sldId="1794"/>
            <ac:spMk id="3" creationId="{4AF755AE-0422-4035-AFBF-F5FA6D6959B2}"/>
          </ac:spMkLst>
        </pc:spChg>
        <pc:spChg chg="add mod">
          <ac:chgData name="Youshan Miao" userId="435ef77d6d65474b" providerId="LiveId" clId="{23BA7677-CFF9-47A3-B3CA-F2A11B62F818}" dt="2020-02-09T11:48:03.008" v="5189" actId="1076"/>
          <ac:spMkLst>
            <pc:docMk/>
            <pc:sldMk cId="1295854135" sldId="1794"/>
            <ac:spMk id="7" creationId="{EAEE6D74-C39B-499E-9C29-1C21496D519C}"/>
          </ac:spMkLst>
        </pc:spChg>
        <pc:picChg chg="add del mod">
          <ac:chgData name="Youshan Miao" userId="435ef77d6d65474b" providerId="LiveId" clId="{23BA7677-CFF9-47A3-B3CA-F2A11B62F818}" dt="2020-02-09T11:42:09.817" v="5121" actId="478"/>
          <ac:picMkLst>
            <pc:docMk/>
            <pc:sldMk cId="1295854135" sldId="1794"/>
            <ac:picMk id="2" creationId="{A36B7667-30E8-47C2-92D8-AD271B1EFABB}"/>
          </ac:picMkLst>
        </pc:picChg>
        <pc:picChg chg="del">
          <ac:chgData name="Youshan Miao" userId="435ef77d6d65474b" providerId="LiveId" clId="{23BA7677-CFF9-47A3-B3CA-F2A11B62F818}" dt="2020-02-09T11:39:54.105" v="4959" actId="478"/>
          <ac:picMkLst>
            <pc:docMk/>
            <pc:sldMk cId="1295854135" sldId="1794"/>
            <ac:picMk id="4" creationId="{18A59ED1-4F21-4C13-87BE-576A7127E3C1}"/>
          </ac:picMkLst>
        </pc:picChg>
        <pc:picChg chg="add mod">
          <ac:chgData name="Youshan Miao" userId="435ef77d6d65474b" providerId="LiveId" clId="{23BA7677-CFF9-47A3-B3CA-F2A11B62F818}" dt="2020-02-09T11:48:03.008" v="5189" actId="1076"/>
          <ac:picMkLst>
            <pc:docMk/>
            <pc:sldMk cId="1295854135" sldId="1794"/>
            <ac:picMk id="6" creationId="{5758810C-F992-4B6F-B8F1-EC3A0899692E}"/>
          </ac:picMkLst>
        </pc:picChg>
      </pc:sldChg>
      <pc:sldChg chg="modSp add">
        <pc:chgData name="Youshan Miao" userId="435ef77d6d65474b" providerId="LiveId" clId="{23BA7677-CFF9-47A3-B3CA-F2A11B62F818}" dt="2020-02-09T11:47:02.649" v="5186"/>
        <pc:sldMkLst>
          <pc:docMk/>
          <pc:sldMk cId="3260462846" sldId="1795"/>
        </pc:sldMkLst>
        <pc:spChg chg="mod">
          <ac:chgData name="Youshan Miao" userId="435ef77d6d65474b" providerId="LiveId" clId="{23BA7677-CFF9-47A3-B3CA-F2A11B62F818}" dt="2020-02-09T11:47:02.649" v="5186"/>
          <ac:spMkLst>
            <pc:docMk/>
            <pc:sldMk cId="3260462846" sldId="1795"/>
            <ac:spMk id="3" creationId="{4AF755AE-0422-4035-AFBF-F5FA6D6959B2}"/>
          </ac:spMkLst>
        </pc:spChg>
      </pc:sldChg>
      <pc:sldChg chg="add del">
        <pc:chgData name="Youshan Miao" userId="435ef77d6d65474b" providerId="LiveId" clId="{23BA7677-CFF9-47A3-B3CA-F2A11B62F818}" dt="2020-02-09T11:42:33.664" v="5125" actId="47"/>
        <pc:sldMkLst>
          <pc:docMk/>
          <pc:sldMk cId="1749431507" sldId="1796"/>
        </pc:sldMkLst>
      </pc:sldChg>
      <pc:sldChg chg="addSp delSp modSp add modAnim">
        <pc:chgData name="Youshan Miao" userId="435ef77d6d65474b" providerId="LiveId" clId="{23BA7677-CFF9-47A3-B3CA-F2A11B62F818}" dt="2020-02-09T11:56:46.057" v="5296" actId="14100"/>
        <pc:sldMkLst>
          <pc:docMk/>
          <pc:sldMk cId="3601979235" sldId="1796"/>
        </pc:sldMkLst>
        <pc:spChg chg="add mod">
          <ac:chgData name="Youshan Miao" userId="435ef77d6d65474b" providerId="LiveId" clId="{23BA7677-CFF9-47A3-B3CA-F2A11B62F818}" dt="2020-02-09T11:54:32.419" v="5256" actId="1076"/>
          <ac:spMkLst>
            <pc:docMk/>
            <pc:sldMk cId="3601979235" sldId="1796"/>
            <ac:spMk id="2" creationId="{77FBA882-3907-4C65-B1AD-015FEE291BEE}"/>
          </ac:spMkLst>
        </pc:spChg>
        <pc:spChg chg="mod">
          <ac:chgData name="Youshan Miao" userId="435ef77d6d65474b" providerId="LiveId" clId="{23BA7677-CFF9-47A3-B3CA-F2A11B62F818}" dt="2020-02-09T11:53:13.392" v="5246"/>
          <ac:spMkLst>
            <pc:docMk/>
            <pc:sldMk cId="3601979235" sldId="1796"/>
            <ac:spMk id="3" creationId="{4AF755AE-0422-4035-AFBF-F5FA6D6959B2}"/>
          </ac:spMkLst>
        </pc:spChg>
        <pc:spChg chg="add mod ord">
          <ac:chgData name="Youshan Miao" userId="435ef77d6d65474b" providerId="LiveId" clId="{23BA7677-CFF9-47A3-B3CA-F2A11B62F818}" dt="2020-02-09T11:56:46.057" v="5296" actId="14100"/>
          <ac:spMkLst>
            <pc:docMk/>
            <pc:sldMk cId="3601979235" sldId="1796"/>
            <ac:spMk id="7" creationId="{1ADE28BB-3946-4573-ADB5-E02242CF9032}"/>
          </ac:spMkLst>
        </pc:spChg>
        <pc:grpChg chg="add mod">
          <ac:chgData name="Youshan Miao" userId="435ef77d6d65474b" providerId="LiveId" clId="{23BA7677-CFF9-47A3-B3CA-F2A11B62F818}" dt="2020-02-09T11:55:58.130" v="5284" actId="164"/>
          <ac:grpSpMkLst>
            <pc:docMk/>
            <pc:sldMk cId="3601979235" sldId="1796"/>
            <ac:grpSpMk id="8" creationId="{9B02123E-4FCE-4088-8123-11AF46072895}"/>
          </ac:grpSpMkLst>
        </pc:grpChg>
        <pc:picChg chg="del">
          <ac:chgData name="Youshan Miao" userId="435ef77d6d65474b" providerId="LiveId" clId="{23BA7677-CFF9-47A3-B3CA-F2A11B62F818}" dt="2020-02-09T11:52:51.421" v="5194" actId="478"/>
          <ac:picMkLst>
            <pc:docMk/>
            <pc:sldMk cId="3601979235" sldId="1796"/>
            <ac:picMk id="4" creationId="{CC0DFCF5-3380-4BBE-984B-AB10934296F1}"/>
          </ac:picMkLst>
        </pc:picChg>
        <pc:picChg chg="add mod">
          <ac:chgData name="Youshan Miao" userId="435ef77d6d65474b" providerId="LiveId" clId="{23BA7677-CFF9-47A3-B3CA-F2A11B62F818}" dt="2020-02-09T11:54:32.419" v="5256" actId="1076"/>
          <ac:picMkLst>
            <pc:docMk/>
            <pc:sldMk cId="3601979235" sldId="1796"/>
            <ac:picMk id="5" creationId="{51F2787F-61AA-4F80-ABA7-CB65D4E5FDFE}"/>
          </ac:picMkLst>
        </pc:picChg>
        <pc:picChg chg="add mod">
          <ac:chgData name="Youshan Miao" userId="435ef77d6d65474b" providerId="LiveId" clId="{23BA7677-CFF9-47A3-B3CA-F2A11B62F818}" dt="2020-02-09T11:55:58.130" v="5284" actId="164"/>
          <ac:picMkLst>
            <pc:docMk/>
            <pc:sldMk cId="3601979235" sldId="1796"/>
            <ac:picMk id="6" creationId="{F89B7467-5A23-49A9-9196-FFB2525155CA}"/>
          </ac:picMkLst>
        </pc:picChg>
      </pc:sldChg>
      <pc:sldChg chg="delSp modSp add delAnim modAnim">
        <pc:chgData name="Youshan Miao" userId="435ef77d6d65474b" providerId="LiveId" clId="{23BA7677-CFF9-47A3-B3CA-F2A11B62F818}" dt="2020-02-09T12:03:28.296" v="5638"/>
        <pc:sldMkLst>
          <pc:docMk/>
          <pc:sldMk cId="4123793510" sldId="1797"/>
        </pc:sldMkLst>
        <pc:spChg chg="del mod">
          <ac:chgData name="Youshan Miao" userId="435ef77d6d65474b" providerId="LiveId" clId="{23BA7677-CFF9-47A3-B3CA-F2A11B62F818}" dt="2020-02-09T11:57:23.395" v="5302" actId="478"/>
          <ac:spMkLst>
            <pc:docMk/>
            <pc:sldMk cId="4123793510" sldId="1797"/>
            <ac:spMk id="2" creationId="{77FBA882-3907-4C65-B1AD-015FEE291BEE}"/>
          </ac:spMkLst>
        </pc:spChg>
        <pc:spChg chg="mod">
          <ac:chgData name="Youshan Miao" userId="435ef77d6d65474b" providerId="LiveId" clId="{23BA7677-CFF9-47A3-B3CA-F2A11B62F818}" dt="2020-02-09T12:03:28.296" v="5638"/>
          <ac:spMkLst>
            <pc:docMk/>
            <pc:sldMk cId="4123793510" sldId="1797"/>
            <ac:spMk id="3" creationId="{4AF755AE-0422-4035-AFBF-F5FA6D6959B2}"/>
          </ac:spMkLst>
        </pc:spChg>
        <pc:grpChg chg="del">
          <ac:chgData name="Youshan Miao" userId="435ef77d6d65474b" providerId="LiveId" clId="{23BA7677-CFF9-47A3-B3CA-F2A11B62F818}" dt="2020-02-09T11:57:22.649" v="5300" actId="478"/>
          <ac:grpSpMkLst>
            <pc:docMk/>
            <pc:sldMk cId="4123793510" sldId="1797"/>
            <ac:grpSpMk id="8" creationId="{9B02123E-4FCE-4088-8123-11AF46072895}"/>
          </ac:grpSpMkLst>
        </pc:grpChg>
        <pc:picChg chg="del mod">
          <ac:chgData name="Youshan Miao" userId="435ef77d6d65474b" providerId="LiveId" clId="{23BA7677-CFF9-47A3-B3CA-F2A11B62F818}" dt="2020-02-09T11:57:22.085" v="5299" actId="478"/>
          <ac:picMkLst>
            <pc:docMk/>
            <pc:sldMk cId="4123793510" sldId="1797"/>
            <ac:picMk id="5" creationId="{51F2787F-61AA-4F80-ABA7-CB65D4E5FDFE}"/>
          </ac:picMkLst>
        </pc:picChg>
      </pc:sldChg>
      <pc:sldChg chg="addSp delSp modSp add">
        <pc:chgData name="Youshan Miao" userId="435ef77d6d65474b" providerId="LiveId" clId="{23BA7677-CFF9-47A3-B3CA-F2A11B62F818}" dt="2020-02-09T12:55:53.624" v="6929" actId="20577"/>
        <pc:sldMkLst>
          <pc:docMk/>
          <pc:sldMk cId="3175277667" sldId="1798"/>
        </pc:sldMkLst>
        <pc:spChg chg="mod">
          <ac:chgData name="Youshan Miao" userId="435ef77d6d65474b" providerId="LiveId" clId="{23BA7677-CFF9-47A3-B3CA-F2A11B62F818}" dt="2020-02-09T12:55:53.624" v="6929" actId="20577"/>
          <ac:spMkLst>
            <pc:docMk/>
            <pc:sldMk cId="3175277667" sldId="1798"/>
            <ac:spMk id="3" creationId="{8B6EE558-4943-4A31-AC20-2ABD87DE1BC1}"/>
          </ac:spMkLst>
        </pc:spChg>
        <pc:spChg chg="add mod">
          <ac:chgData name="Youshan Miao" userId="435ef77d6d65474b" providerId="LiveId" clId="{23BA7677-CFF9-47A3-B3CA-F2A11B62F818}" dt="2020-02-09T12:39:30.711" v="6329" actId="17032"/>
          <ac:spMkLst>
            <pc:docMk/>
            <pc:sldMk cId="3175277667" sldId="1798"/>
            <ac:spMk id="6" creationId="{9CEECB18-F9E1-45A9-AD74-6D966CF505D5}"/>
          </ac:spMkLst>
        </pc:spChg>
        <pc:picChg chg="add mod">
          <ac:chgData name="Youshan Miao" userId="435ef77d6d65474b" providerId="LiveId" clId="{23BA7677-CFF9-47A3-B3CA-F2A11B62F818}" dt="2020-02-09T12:34:16.321" v="6123" actId="1076"/>
          <ac:picMkLst>
            <pc:docMk/>
            <pc:sldMk cId="3175277667" sldId="1798"/>
            <ac:picMk id="4" creationId="{07EB6E80-C506-4F76-BBD8-16541AB15B71}"/>
          </ac:picMkLst>
        </pc:picChg>
        <pc:picChg chg="del">
          <ac:chgData name="Youshan Miao" userId="435ef77d6d65474b" providerId="LiveId" clId="{23BA7677-CFF9-47A3-B3CA-F2A11B62F818}" dt="2020-02-09T12:32:58.112" v="6091" actId="478"/>
          <ac:picMkLst>
            <pc:docMk/>
            <pc:sldMk cId="3175277667" sldId="1798"/>
            <ac:picMk id="5" creationId="{05694D02-4895-4BCB-9A73-A092B8EDE446}"/>
          </ac:picMkLst>
        </pc:picChg>
      </pc:sldChg>
      <pc:sldChg chg="delSp modSp add">
        <pc:chgData name="Youshan Miao" userId="435ef77d6d65474b" providerId="LiveId" clId="{23BA7677-CFF9-47A3-B3CA-F2A11B62F818}" dt="2020-02-09T13:13:27.903" v="7153" actId="6549"/>
        <pc:sldMkLst>
          <pc:docMk/>
          <pc:sldMk cId="563276207" sldId="1799"/>
        </pc:sldMkLst>
        <pc:spChg chg="mod">
          <ac:chgData name="Youshan Miao" userId="435ef77d6d65474b" providerId="LiveId" clId="{23BA7677-CFF9-47A3-B3CA-F2A11B62F818}" dt="2020-02-09T12:45:21.781" v="6811"/>
          <ac:spMkLst>
            <pc:docMk/>
            <pc:sldMk cId="563276207" sldId="1799"/>
            <ac:spMk id="2" creationId="{61B8803C-C75F-47AF-A4DF-D48AA6CEECCE}"/>
          </ac:spMkLst>
        </pc:spChg>
        <pc:spChg chg="mod">
          <ac:chgData name="Youshan Miao" userId="435ef77d6d65474b" providerId="LiveId" clId="{23BA7677-CFF9-47A3-B3CA-F2A11B62F818}" dt="2020-02-09T13:13:27.903" v="7153" actId="6549"/>
          <ac:spMkLst>
            <pc:docMk/>
            <pc:sldMk cId="563276207" sldId="1799"/>
            <ac:spMk id="3" creationId="{8B6EE558-4943-4A31-AC20-2ABD87DE1BC1}"/>
          </ac:spMkLst>
        </pc:spChg>
        <pc:picChg chg="del">
          <ac:chgData name="Youshan Miao" userId="435ef77d6d65474b" providerId="LiveId" clId="{23BA7677-CFF9-47A3-B3CA-F2A11B62F818}" dt="2020-02-09T12:41:55.818" v="6374" actId="478"/>
          <ac:picMkLst>
            <pc:docMk/>
            <pc:sldMk cId="563276207" sldId="1799"/>
            <ac:picMk id="5" creationId="{05694D02-4895-4BCB-9A73-A092B8EDE446}"/>
          </ac:picMkLst>
        </pc:picChg>
      </pc:sldChg>
      <pc:sldChg chg="add del">
        <pc:chgData name="Youshan Miao" userId="435ef77d6d65474b" providerId="LiveId" clId="{23BA7677-CFF9-47A3-B3CA-F2A11B62F818}" dt="2020-02-09T12:38:06.584" v="6229" actId="47"/>
        <pc:sldMkLst>
          <pc:docMk/>
          <pc:sldMk cId="3086040613" sldId="1799"/>
        </pc:sldMkLst>
      </pc:sldChg>
      <pc:sldChg chg="modSp add">
        <pc:chgData name="Youshan Miao" userId="435ef77d6d65474b" providerId="LiveId" clId="{23BA7677-CFF9-47A3-B3CA-F2A11B62F818}" dt="2020-02-09T13:22:25.424" v="8055"/>
        <pc:sldMkLst>
          <pc:docMk/>
          <pc:sldMk cId="1956815046" sldId="1800"/>
        </pc:sldMkLst>
        <pc:spChg chg="mod">
          <ac:chgData name="Youshan Miao" userId="435ef77d6d65474b" providerId="LiveId" clId="{23BA7677-CFF9-47A3-B3CA-F2A11B62F818}" dt="2020-02-09T13:13:49.955" v="7177"/>
          <ac:spMkLst>
            <pc:docMk/>
            <pc:sldMk cId="1956815046" sldId="1800"/>
            <ac:spMk id="2" creationId="{27EC30DA-7B8A-4BEF-A017-E9D325D7C381}"/>
          </ac:spMkLst>
        </pc:spChg>
        <pc:spChg chg="mod">
          <ac:chgData name="Youshan Miao" userId="435ef77d6d65474b" providerId="LiveId" clId="{23BA7677-CFF9-47A3-B3CA-F2A11B62F818}" dt="2020-02-09T13:22:25.424" v="8055"/>
          <ac:spMkLst>
            <pc:docMk/>
            <pc:sldMk cId="1956815046" sldId="1800"/>
            <ac:spMk id="3" creationId="{616A02C0-5EA4-4645-AA6C-488DA3649C75}"/>
          </ac:spMkLst>
        </pc:spChg>
      </pc:sldChg>
      <pc:sldChg chg="add del">
        <pc:chgData name="Youshan Miao" userId="435ef77d6d65474b" providerId="LiveId" clId="{23BA7677-CFF9-47A3-B3CA-F2A11B62F818}" dt="2020-02-09T12:41:06.151" v="6369"/>
        <pc:sldMkLst>
          <pc:docMk/>
          <pc:sldMk cId="3463159993" sldId="1800"/>
        </pc:sldMkLst>
      </pc:sldChg>
      <pc:sldChg chg="add del ord">
        <pc:chgData name="Youshan Miao" userId="435ef77d6d65474b" providerId="LiveId" clId="{23BA7677-CFF9-47A3-B3CA-F2A11B62F818}" dt="2020-02-09T12:45:40.165" v="6813" actId="47"/>
        <pc:sldMkLst>
          <pc:docMk/>
          <pc:sldMk cId="3527336855" sldId="1800"/>
        </pc:sldMkLst>
      </pc:sldChg>
      <pc:sldMasterChg chg="delSldLayout">
        <pc:chgData name="Youshan Miao" userId="435ef77d6d65474b" providerId="LiveId" clId="{23BA7677-CFF9-47A3-B3CA-F2A11B62F818}" dt="2020-02-09T08:41:04.227" v="3404" actId="47"/>
        <pc:sldMasterMkLst>
          <pc:docMk/>
          <pc:sldMasterMk cId="3588427678" sldId="2147484229"/>
        </pc:sldMasterMkLst>
        <pc:sldLayoutChg chg="del">
          <pc:chgData name="Youshan Miao" userId="435ef77d6d65474b" providerId="LiveId" clId="{23BA7677-CFF9-47A3-B3CA-F2A11B62F818}" dt="2020-02-09T08:41:04.227" v="3404" actId="47"/>
          <pc:sldLayoutMkLst>
            <pc:docMk/>
            <pc:sldMasterMk cId="3588427678" sldId="2147484229"/>
            <pc:sldLayoutMk cId="3743923348" sldId="2147484671"/>
          </pc:sldLayoutMkLst>
        </pc:sldLayoutChg>
      </pc:sldMasterChg>
    </pc:docChg>
  </pc:docChgLst>
  <pc:docChgLst>
    <pc:chgData name="Tingting Qin" userId="75f7714c-a911-4815-a4c6-013f9c535e3f" providerId="ADAL" clId="{7A593FE3-1EDF-4B31-B092-7F0037CC06E8}"/>
    <pc:docChg chg="undo custSel modSld">
      <pc:chgData name="Tingting Qin" userId="75f7714c-a911-4815-a4c6-013f9c535e3f" providerId="ADAL" clId="{7A593FE3-1EDF-4B31-B092-7F0037CC06E8}" dt="2020-04-07T02:31:42.021" v="5" actId="166"/>
      <pc:docMkLst>
        <pc:docMk/>
      </pc:docMkLst>
      <pc:sldChg chg="modSp mod">
        <pc:chgData name="Tingting Qin" userId="75f7714c-a911-4815-a4c6-013f9c535e3f" providerId="ADAL" clId="{7A593FE3-1EDF-4B31-B092-7F0037CC06E8}" dt="2020-04-07T02:31:42.021" v="5" actId="166"/>
        <pc:sldMkLst>
          <pc:docMk/>
          <pc:sldMk cId="1701840555" sldId="1764"/>
        </pc:sldMkLst>
        <pc:spChg chg="ord">
          <ac:chgData name="Tingting Qin" userId="75f7714c-a911-4815-a4c6-013f9c535e3f" providerId="ADAL" clId="{7A593FE3-1EDF-4B31-B092-7F0037CC06E8}" dt="2020-04-07T02:31:41.157" v="3" actId="167"/>
          <ac:spMkLst>
            <pc:docMk/>
            <pc:sldMk cId="1701840555" sldId="1764"/>
            <ac:spMk id="8" creationId="{0D8A45BF-07A0-4C53-B918-E2CB58024939}"/>
          </ac:spMkLst>
        </pc:spChg>
        <pc:spChg chg="ord">
          <ac:chgData name="Tingting Qin" userId="75f7714c-a911-4815-a4c6-013f9c535e3f" providerId="ADAL" clId="{7A593FE3-1EDF-4B31-B092-7F0037CC06E8}" dt="2020-04-07T02:31:42.021" v="5" actId="166"/>
          <ac:spMkLst>
            <pc:docMk/>
            <pc:sldMk cId="1701840555" sldId="1764"/>
            <ac:spMk id="12" creationId="{129B0EAD-F909-48E2-B6E5-057C42E2D0D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779B1-2D55-42F4-A17C-9412B5D0B4A2}" type="datetime8">
              <a:rPr lang="en-US" smtClean="0">
                <a:latin typeface="Segoe UI" pitchFamily="34" charset="0"/>
              </a:rPr>
              <a:t>4/7/2020 10:31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078643-681E-4A87-A875-B9AA9CF2B6D4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6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4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9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5E615EC-B610-4823-A29C-5FB56CBB0E6C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4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E07B016-4D02-44C9-9BB5-C0D716FF73DF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20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91D5132-E7C5-46A5-9524-566EC1FDACD0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0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CAA4F81-E1BC-4908-AE2B-924EA1259B0B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2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D75899-0DF7-4120-9086-B0E414860CB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3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24FB60F-B675-4DAA-A3B9-385634188921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920683-63F2-49DA-9B06-27249C9CC740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ECD6E7D-814D-4C36-B185-923781C4FD6D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97B64532-CA11-4940-BD93-B8DA59F73037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0FC305-6416-4724-8627-209CF280190F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0A8B901-64B6-48F0-BE20-935DAD6A5D2B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5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2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4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7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4/7/2020 10:30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1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10233ED1-93C1-409B-A618-CB891BEF1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FD19A1EB-A9AC-4135-83FF-048F3C10B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587AAC64-7B05-4604-BF33-4EBE519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238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1453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5077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dist_tuto.html" TargetMode="External"/><Relationship Id="rId2" Type="http://schemas.openxmlformats.org/officeDocument/2006/relationships/hyperlink" Target="https://www.tensorflow.org/guide/distributed_train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lideshare.net/AlexanderSergeev4/horovod-distributed-tensorflow-made-easy" TargetMode="External"/><Relationship Id="rId4" Type="http://schemas.openxmlformats.org/officeDocument/2006/relationships/hyperlink" Target="https://eng.uber.com/horov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425780"/>
            <a:ext cx="9144000" cy="1107996"/>
          </a:xfrm>
        </p:spPr>
        <p:txBody>
          <a:bodyPr/>
          <a:lstStyle/>
          <a:p>
            <a:r>
              <a:rPr lang="zh-CN" altLang="en-US" dirty="0"/>
              <a:t>深度学习中的分布式训练</a:t>
            </a:r>
            <a:br>
              <a:rPr lang="zh-CN" altLang="en-US" dirty="0"/>
            </a:br>
            <a:r>
              <a:rPr lang="en-US" altLang="zh-CN" dirty="0"/>
              <a:t>——</a:t>
            </a:r>
            <a:r>
              <a:rPr lang="zh-CN" altLang="en-US" dirty="0"/>
              <a:t>系统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Youshan Miao</a:t>
            </a:r>
            <a:endParaRPr lang="en-US" dirty="0"/>
          </a:p>
        </p:txBody>
      </p:sp>
      <p:pic>
        <p:nvPicPr>
          <p:cNvPr id="3" name="Picture 2" descr="A picture containing object, table, wire, hanging&#10;&#10;Description automatically generated">
            <a:extLst>
              <a:ext uri="{FF2B5EF4-FFF2-40B4-BE49-F238E27FC236}">
                <a16:creationId xmlns:a16="http://schemas.microsoft.com/office/drawing/2014/main" id="{776C1664-C63A-473E-A6FB-46BF71F0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-344" t="-52" r="5923"/>
          <a:stretch/>
        </p:blipFill>
        <p:spPr>
          <a:xfrm>
            <a:off x="6035041" y="391876"/>
            <a:ext cx="5521960" cy="3900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底层实现：数据流图的分布式切分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12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回顾：数据流图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CCCC0D-6D42-4CEA-8261-F293E4ECD01E}"/>
              </a:ext>
            </a:extLst>
          </p:cNvPr>
          <p:cNvGrpSpPr/>
          <p:nvPr/>
        </p:nvGrpSpPr>
        <p:grpSpPr>
          <a:xfrm>
            <a:off x="4374339" y="1926210"/>
            <a:ext cx="2732602" cy="3781182"/>
            <a:chOff x="4451967" y="1815936"/>
            <a:chExt cx="2732602" cy="3781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/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blipFill>
                  <a:blip r:embed="rId5"/>
                  <a:stretch>
                    <a:fillRect l="-13095" r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506D18-3D34-41AD-96A8-A09901D9749A}"/>
                </a:ext>
              </a:extLst>
            </p:cNvPr>
            <p:cNvGrpSpPr/>
            <p:nvPr/>
          </p:nvGrpSpPr>
          <p:grpSpPr>
            <a:xfrm>
              <a:off x="5578396" y="4868636"/>
              <a:ext cx="481222" cy="461665"/>
              <a:chOff x="-260936" y="5281760"/>
              <a:chExt cx="481222" cy="46166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177EE-68FE-43F2-98C6-19C0618E30A2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/>
                      <a:t>Σ</a:t>
                    </a:r>
                    <a14:m>
                      <m:oMath xmlns:m="http://schemas.openxmlformats.org/officeDocument/2006/math"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987" t="-9333" r="-126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/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blipFill>
                  <a:blip r:embed="rId7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/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blipFill>
                  <a:blip r:embed="rId8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/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blipFill>
                  <a:blip r:embed="rId9"/>
                  <a:stretch>
                    <a:fillRect l="-11905" r="-3571" b="-86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/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blipFill>
                  <a:blip r:embed="rId10"/>
                  <a:stretch>
                    <a:fillRect l="-1058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C90F9D-DDC5-4E30-B1B9-51E9495620CE}"/>
                </a:ext>
              </a:extLst>
            </p:cNvPr>
            <p:cNvGrpSpPr/>
            <p:nvPr/>
          </p:nvGrpSpPr>
          <p:grpSpPr>
            <a:xfrm>
              <a:off x="5559973" y="3435691"/>
              <a:ext cx="503664" cy="417192"/>
              <a:chOff x="-269433" y="5288282"/>
              <a:chExt cx="503664" cy="4171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678546-8F17-4D6F-8130-D5EA3273C205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+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048" t="-7692" r="-1205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FF8E57-6A07-437F-9F68-54654A90054B}"/>
                </a:ext>
              </a:extLst>
            </p:cNvPr>
            <p:cNvGrpSpPr/>
            <p:nvPr/>
          </p:nvGrpSpPr>
          <p:grpSpPr>
            <a:xfrm>
              <a:off x="5843797" y="2541158"/>
              <a:ext cx="439544" cy="400110"/>
              <a:chOff x="-243393" y="5306321"/>
              <a:chExt cx="439544" cy="40011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30772-4237-4DCB-8AF3-05AFE87BF1F1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/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*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8" t="-7576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8221F6-02A1-4DB1-9C32-19DBFD126D8B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5194192" y="5291919"/>
              <a:ext cx="421140" cy="305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5CABDA-6D31-402E-8539-2FAFDCAB4D5B}"/>
                </a:ext>
              </a:extLst>
            </p:cNvPr>
            <p:cNvCxnSpPr/>
            <p:nvPr/>
          </p:nvCxnSpPr>
          <p:spPr>
            <a:xfrm>
              <a:off x="5268683" y="4526331"/>
              <a:ext cx="309713" cy="380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F21CF2-B9BE-41AB-B724-3D40520851FA}"/>
                </a:ext>
              </a:extLst>
            </p:cNvPr>
            <p:cNvCxnSpPr>
              <a:stCxn id="33" idx="0"/>
              <a:endCxn id="7" idx="4"/>
            </p:cNvCxnSpPr>
            <p:nvPr/>
          </p:nvCxnSpPr>
          <p:spPr>
            <a:xfrm flipH="1" flipV="1">
              <a:off x="5807597" y="4611653"/>
              <a:ext cx="11410" cy="256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9D55F1-175C-4F5A-B641-E20FCBEF812A}"/>
                </a:ext>
              </a:extLst>
            </p:cNvPr>
            <p:cNvCxnSpPr>
              <a:stCxn id="7" idx="0"/>
              <a:endCxn id="31" idx="2"/>
            </p:cNvCxnSpPr>
            <p:nvPr/>
          </p:nvCxnSpPr>
          <p:spPr>
            <a:xfrm flipV="1">
              <a:off x="5807597" y="3835801"/>
              <a:ext cx="4208" cy="288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1A29A2-F544-4129-900F-4FC6FD4F05A7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4790605" y="3440321"/>
              <a:ext cx="723127" cy="15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91B0F1D-CAFD-4DBC-A02B-890468314584}"/>
                </a:ext>
              </a:extLst>
            </p:cNvPr>
            <p:cNvCxnSpPr>
              <a:stCxn id="31" idx="3"/>
              <a:endCxn id="9" idx="3"/>
            </p:cNvCxnSpPr>
            <p:nvPr/>
          </p:nvCxnSpPr>
          <p:spPr>
            <a:xfrm flipV="1">
              <a:off x="6063637" y="3556862"/>
              <a:ext cx="176810" cy="7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A186CE-1BB8-43F1-A5C6-67529ADC497A}"/>
                </a:ext>
              </a:extLst>
            </p:cNvPr>
            <p:cNvCxnSpPr>
              <a:stCxn id="9" idx="1"/>
              <a:endCxn id="28" idx="2"/>
            </p:cNvCxnSpPr>
            <p:nvPr/>
          </p:nvCxnSpPr>
          <p:spPr>
            <a:xfrm flipH="1" flipV="1">
              <a:off x="6058453" y="2940311"/>
              <a:ext cx="181994" cy="27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8AAFA5-76EE-4063-955C-E404C4965BEF}"/>
                </a:ext>
              </a:extLst>
            </p:cNvPr>
            <p:cNvCxnSpPr>
              <a:cxnSpLocks/>
              <a:stCxn id="35" idx="5"/>
              <a:endCxn id="29" idx="1"/>
            </p:cNvCxnSpPr>
            <p:nvPr/>
          </p:nvCxnSpPr>
          <p:spPr>
            <a:xfrm>
              <a:off x="4451967" y="2227147"/>
              <a:ext cx="1391830" cy="51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7D077-02A3-4FAE-A6D3-9864AD6623EF}"/>
                </a:ext>
              </a:extLst>
            </p:cNvPr>
            <p:cNvCxnSpPr>
              <a:cxnSpLocks/>
              <a:stCxn id="36" idx="5"/>
              <a:endCxn id="29" idx="1"/>
            </p:cNvCxnSpPr>
            <p:nvPr/>
          </p:nvCxnSpPr>
          <p:spPr>
            <a:xfrm>
              <a:off x="5125602" y="2231686"/>
              <a:ext cx="718195" cy="509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58DC4A-F24D-4DAA-A83E-A2EF3ADC820D}"/>
                </a:ext>
              </a:extLst>
            </p:cNvPr>
            <p:cNvCxnSpPr>
              <a:cxnSpLocks/>
              <a:stCxn id="37" idx="4"/>
              <a:endCxn id="29" idx="1"/>
            </p:cNvCxnSpPr>
            <p:nvPr/>
          </p:nvCxnSpPr>
          <p:spPr>
            <a:xfrm>
              <a:off x="5620755" y="2307619"/>
              <a:ext cx="223042" cy="433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7D88C-DE1E-4D20-87E5-4D1276D0D9D3}"/>
                </a:ext>
              </a:extLst>
            </p:cNvPr>
            <p:cNvCxnSpPr>
              <a:stCxn id="29" idx="0"/>
              <a:endCxn id="10" idx="4"/>
            </p:cNvCxnSpPr>
            <p:nvPr/>
          </p:nvCxnSpPr>
          <p:spPr>
            <a:xfrm flipV="1">
              <a:off x="6063569" y="2303018"/>
              <a:ext cx="208685" cy="238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81096B-B819-4DA8-9D90-4A5D06446EE6}"/>
                </a:ext>
              </a:extLst>
            </p:cNvPr>
            <p:cNvCxnSpPr>
              <a:stCxn id="29" idx="3"/>
              <a:endCxn id="11" idx="3"/>
            </p:cNvCxnSpPr>
            <p:nvPr/>
          </p:nvCxnSpPr>
          <p:spPr>
            <a:xfrm flipV="1">
              <a:off x="6283341" y="2235149"/>
              <a:ext cx="461930" cy="50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160C72-CF77-44BC-9D83-D840DB38188B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6283341" y="2741213"/>
              <a:ext cx="396404" cy="15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978AA7-411E-4228-87E6-CAEAF3169317}"/>
              </a:ext>
            </a:extLst>
          </p:cNvPr>
          <p:cNvSpPr txBox="1"/>
          <p:nvPr/>
        </p:nvSpPr>
        <p:spPr>
          <a:xfrm>
            <a:off x="8610562" y="1460006"/>
            <a:ext cx="181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TensorFlow</a:t>
            </a:r>
            <a:endParaRPr lang="en-US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87D56-732E-4905-828E-DE1A6A7694F0}"/>
              </a:ext>
            </a:extLst>
          </p:cNvPr>
          <p:cNvSpPr/>
          <p:nvPr/>
        </p:nvSpPr>
        <p:spPr>
          <a:xfrm>
            <a:off x="3943445" y="192167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8CC654-3BFC-4919-B259-0EA488F00A96}"/>
              </a:ext>
            </a:extLst>
          </p:cNvPr>
          <p:cNvSpPr/>
          <p:nvPr/>
        </p:nvSpPr>
        <p:spPr>
          <a:xfrm>
            <a:off x="4617080" y="1926210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45EBB9-E547-4F26-83F7-DC9063AC3D6D}"/>
              </a:ext>
            </a:extLst>
          </p:cNvPr>
          <p:cNvSpPr/>
          <p:nvPr/>
        </p:nvSpPr>
        <p:spPr>
          <a:xfrm>
            <a:off x="5290715" y="193081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z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6D03D-8F7C-499F-99FB-D54036C6433A}"/>
              </a:ext>
            </a:extLst>
          </p:cNvPr>
          <p:cNvGrpSpPr/>
          <p:nvPr/>
        </p:nvGrpSpPr>
        <p:grpSpPr>
          <a:xfrm>
            <a:off x="4195857" y="2408753"/>
            <a:ext cx="1347270" cy="3785721"/>
            <a:chOff x="4195857" y="2408753"/>
            <a:chExt cx="1347270" cy="37857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22A9F-CFA5-422B-8C6F-66FCCF6D9BA2}"/>
                </a:ext>
              </a:extLst>
            </p:cNvPr>
            <p:cNvSpPr/>
            <p:nvPr/>
          </p:nvSpPr>
          <p:spPr>
            <a:xfrm>
              <a:off x="4366986" y="2651835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DF82B-BC44-4586-8C42-65459F43AD44}"/>
                </a:ext>
              </a:extLst>
            </p:cNvPr>
            <p:cNvSpPr/>
            <p:nvPr/>
          </p:nvSpPr>
          <p:spPr>
            <a:xfrm>
              <a:off x="4309753" y="31800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BC93A8-ACE3-406C-80FC-7C340AFE50C4}"/>
                </a:ext>
              </a:extLst>
            </p:cNvPr>
            <p:cNvSpPr/>
            <p:nvPr/>
          </p:nvSpPr>
          <p:spPr>
            <a:xfrm>
              <a:off x="4919095" y="3572408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B476EC-9F3C-496D-8B9C-859FC3603F94}"/>
                </a:ext>
              </a:extLst>
            </p:cNvPr>
            <p:cNvSpPr/>
            <p:nvPr/>
          </p:nvSpPr>
          <p:spPr>
            <a:xfrm>
              <a:off x="4858133" y="42471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681FED-1E7E-45CE-B574-53B0C676A000}"/>
                </a:ext>
              </a:extLst>
            </p:cNvPr>
            <p:cNvSpPr/>
            <p:nvPr/>
          </p:nvSpPr>
          <p:spPr>
            <a:xfrm>
              <a:off x="4926641" y="5016431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tx1"/>
                  </a:solidFill>
                </a:rPr>
                <a:t>Σ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78E884-359C-479C-9A3D-9E1F5404346E}"/>
                </a:ext>
              </a:extLst>
            </p:cNvPr>
            <p:cNvSpPr/>
            <p:nvPr/>
          </p:nvSpPr>
          <p:spPr>
            <a:xfrm>
              <a:off x="4864152" y="5707392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c</a:t>
              </a:r>
              <a:endParaRPr lang="en-US" sz="240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DAFF02-F487-42D5-8750-F66A50DA0815}"/>
                </a:ext>
              </a:extLst>
            </p:cNvPr>
            <p:cNvCxnSpPr>
              <a:cxnSpLocks/>
              <a:stCxn id="35" idx="4"/>
              <a:endCxn id="39" idx="0"/>
            </p:cNvCxnSpPr>
            <p:nvPr/>
          </p:nvCxnSpPr>
          <p:spPr>
            <a:xfrm>
              <a:off x="4195857" y="2408753"/>
              <a:ext cx="366392" cy="24308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8C3F1A0-DCEA-4EC9-B747-618D9A1BF967}"/>
                </a:ext>
              </a:extLst>
            </p:cNvPr>
            <p:cNvCxnSpPr>
              <a:cxnSpLocks/>
              <a:stCxn id="36" idx="4"/>
              <a:endCxn id="39" idx="0"/>
            </p:cNvCxnSpPr>
            <p:nvPr/>
          </p:nvCxnSpPr>
          <p:spPr>
            <a:xfrm flipH="1">
              <a:off x="4562249" y="2413292"/>
              <a:ext cx="307243" cy="238543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7664C9-9B76-47EA-BA78-5FE63E52656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562165" y="3037597"/>
              <a:ext cx="84" cy="14245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CBC2FB9-6CC7-46B7-942A-56E03D6E3AF6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740647" y="3595804"/>
              <a:ext cx="178448" cy="16948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EF8EFC9-7872-471C-BC59-AAA81E47564E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 flipH="1">
              <a:off x="5114358" y="2417893"/>
              <a:ext cx="428769" cy="115451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EC153-5077-47AA-BAAF-FBEBA490CEE7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110545" y="3958170"/>
              <a:ext cx="3813" cy="288984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543E8F6-2971-4D12-9944-E2A33B32DD4A}"/>
                </a:ext>
              </a:extLst>
            </p:cNvPr>
            <p:cNvCxnSpPr>
              <a:cxnSpLocks/>
              <a:stCxn id="42" idx="4"/>
              <a:endCxn id="43" idx="0"/>
            </p:cNvCxnSpPr>
            <p:nvPr/>
          </p:nvCxnSpPr>
          <p:spPr>
            <a:xfrm>
              <a:off x="5110545" y="4734236"/>
              <a:ext cx="11359" cy="28219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00C29B-457B-4E02-9EDA-A87921D4718B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flipH="1">
              <a:off x="5116564" y="5402193"/>
              <a:ext cx="5340" cy="30519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99883B-BC5F-484D-B70B-A64BCD1643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6905" b="49871"/>
          <a:stretch/>
        </p:blipFill>
        <p:spPr>
          <a:xfrm>
            <a:off x="7324629" y="1984118"/>
            <a:ext cx="4567691" cy="800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5BEC6C-BFAD-4597-9684-B7DA3239EA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9899" b="28860"/>
          <a:stretch/>
        </p:blipFill>
        <p:spPr>
          <a:xfrm>
            <a:off x="7324628" y="2774744"/>
            <a:ext cx="4567691" cy="731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0E5F95-0BEE-4DA7-9066-1053E9E764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1139" b="15960"/>
          <a:stretch/>
        </p:blipFill>
        <p:spPr>
          <a:xfrm>
            <a:off x="7324627" y="3506560"/>
            <a:ext cx="4567691" cy="4444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256145-5B2B-427B-BAEF-941C473194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4367"/>
          <a:stretch/>
        </p:blipFill>
        <p:spPr>
          <a:xfrm>
            <a:off x="7324236" y="3945963"/>
            <a:ext cx="4567691" cy="5386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175A1C-713D-406E-AF74-13AAAFD34BAD}"/>
              </a:ext>
            </a:extLst>
          </p:cNvPr>
          <p:cNvSpPr txBox="1"/>
          <p:nvPr/>
        </p:nvSpPr>
        <p:spPr>
          <a:xfrm>
            <a:off x="53351" y="3221871"/>
            <a:ext cx="421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</a:rPr>
              <a:t>数据流图作为中间表示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779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图的跨节点切分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/>
              <p:nvPr/>
            </p:nvSpPr>
            <p:spPr>
              <a:xfrm>
                <a:off x="3704139" y="478238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39" y="478238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/>
              <p:nvPr/>
            </p:nvSpPr>
            <p:spPr>
              <a:xfrm>
                <a:off x="3165672" y="478238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672" y="4782386"/>
                <a:ext cx="391068" cy="276999"/>
              </a:xfrm>
              <a:prstGeom prst="rect">
                <a:avLst/>
              </a:prstGeom>
              <a:blipFill>
                <a:blip r:embed="rId6"/>
                <a:stretch>
                  <a:fillRect l="-12500" r="-468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A2106E-AF42-4FE4-8FF3-91D4E63ECB59}"/>
              </a:ext>
            </a:extLst>
          </p:cNvPr>
          <p:cNvCxnSpPr>
            <a:stCxn id="7" idx="0"/>
            <a:endCxn id="31" idx="3"/>
          </p:cNvCxnSpPr>
          <p:nvPr/>
        </p:nvCxnSpPr>
        <p:spPr>
          <a:xfrm flipV="1">
            <a:off x="3361206" y="467076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447875-A917-4EC1-8EB8-A238232C9DA5}"/>
              </a:ext>
            </a:extLst>
          </p:cNvPr>
          <p:cNvCxnSpPr>
            <a:stCxn id="5" idx="0"/>
            <a:endCxn id="31" idx="5"/>
          </p:cNvCxnSpPr>
          <p:nvPr/>
        </p:nvCxnSpPr>
        <p:spPr>
          <a:xfrm flipH="1" flipV="1">
            <a:off x="3696893" y="467076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E4186-3331-4237-A64D-9F5E89C267CA}"/>
              </a:ext>
            </a:extLst>
          </p:cNvPr>
          <p:cNvCxnSpPr>
            <a:stCxn id="31" idx="1"/>
            <a:endCxn id="32" idx="4"/>
          </p:cNvCxnSpPr>
          <p:nvPr/>
        </p:nvCxnSpPr>
        <p:spPr>
          <a:xfrm flipH="1" flipV="1">
            <a:off x="3285480" y="422711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1E46E-E188-48B8-AE21-E68042F07012}"/>
              </a:ext>
            </a:extLst>
          </p:cNvPr>
          <p:cNvGrpSpPr/>
          <p:nvPr/>
        </p:nvGrpSpPr>
        <p:grpSpPr>
          <a:xfrm>
            <a:off x="3406569" y="3370885"/>
            <a:ext cx="476733" cy="461665"/>
            <a:chOff x="2261112" y="2377058"/>
            <a:chExt cx="4767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C2BEE-60BC-4AE1-B820-D48604B0AB18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7A3A62-4F7F-4330-9F88-556C9C6822E3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129C68-B9A6-415A-B97A-C0C7816498E9}"/>
              </a:ext>
            </a:extLst>
          </p:cNvPr>
          <p:cNvCxnSpPr>
            <a:stCxn id="13" idx="3"/>
            <a:endCxn id="32" idx="0"/>
          </p:cNvCxnSpPr>
          <p:nvPr/>
        </p:nvCxnSpPr>
        <p:spPr>
          <a:xfrm flipH="1">
            <a:off x="3285480" y="3659245"/>
            <a:ext cx="238203" cy="251400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836FAE-9589-40A6-9687-AB68B62DB131}"/>
              </a:ext>
            </a:extLst>
          </p:cNvPr>
          <p:cNvCxnSpPr>
            <a:stCxn id="16" idx="0"/>
            <a:endCxn id="13" idx="5"/>
          </p:cNvCxnSpPr>
          <p:nvPr/>
        </p:nvCxnSpPr>
        <p:spPr>
          <a:xfrm flipH="1" flipV="1">
            <a:off x="3757460" y="3659245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/>
              <p:nvPr/>
            </p:nvSpPr>
            <p:spPr>
              <a:xfrm>
                <a:off x="3765792" y="3933273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92" y="3933273"/>
                <a:ext cx="391068" cy="276999"/>
              </a:xfrm>
              <a:prstGeom prst="rect">
                <a:avLst/>
              </a:prstGeom>
              <a:blipFill>
                <a:blip r:embed="rId7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/>
              <p:nvPr/>
            </p:nvSpPr>
            <p:spPr>
              <a:xfrm>
                <a:off x="3088244" y="367738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244" y="367738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/>
              <p:nvPr/>
            </p:nvSpPr>
            <p:spPr>
              <a:xfrm>
                <a:off x="3431399" y="3140603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399" y="3140603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4242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AD70A4-DD7D-4AF6-B9DA-3D81F50808BF}"/>
              </a:ext>
            </a:extLst>
          </p:cNvPr>
          <p:cNvCxnSpPr>
            <a:endCxn id="13" idx="0"/>
          </p:cNvCxnSpPr>
          <p:nvPr/>
        </p:nvCxnSpPr>
        <p:spPr>
          <a:xfrm flipH="1">
            <a:off x="3640572" y="3084870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1039E-DE98-49A1-9270-D08087F8EDA0}"/>
              </a:ext>
            </a:extLst>
          </p:cNvPr>
          <p:cNvGrpSpPr/>
          <p:nvPr/>
        </p:nvGrpSpPr>
        <p:grpSpPr>
          <a:xfrm>
            <a:off x="2238701" y="3028594"/>
            <a:ext cx="1391470" cy="931183"/>
            <a:chOff x="2238701" y="3028594"/>
            <a:chExt cx="1391470" cy="9311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E292D-03EB-4417-B609-A9E237A8E5E6}"/>
                </a:ext>
              </a:extLst>
            </p:cNvPr>
            <p:cNvSpPr txBox="1"/>
            <p:nvPr/>
          </p:nvSpPr>
          <p:spPr>
            <a:xfrm>
              <a:off x="2238701" y="3028594"/>
              <a:ext cx="1110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Partition graph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566909-AC0B-4DF8-926B-33210F8F5BE0}"/>
                </a:ext>
              </a:extLst>
            </p:cNvPr>
            <p:cNvCxnSpPr/>
            <p:nvPr/>
          </p:nvCxnSpPr>
          <p:spPr>
            <a:xfrm>
              <a:off x="3082685" y="3461114"/>
              <a:ext cx="547486" cy="498663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0C9B2F-0E57-4397-8828-F1C9C712FF2F}"/>
              </a:ext>
            </a:extLst>
          </p:cNvPr>
          <p:cNvSpPr txBox="1"/>
          <p:nvPr/>
        </p:nvSpPr>
        <p:spPr>
          <a:xfrm>
            <a:off x="2788710" y="5976721"/>
            <a:ext cx="105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pic>
        <p:nvPicPr>
          <p:cNvPr id="2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92194D42-7613-4293-9AD2-16A910D428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55" y="5077761"/>
            <a:ext cx="804744" cy="11819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69F232B-2D52-49D7-BCA9-F049AA404B47}"/>
              </a:ext>
            </a:extLst>
          </p:cNvPr>
          <p:cNvGrpSpPr/>
          <p:nvPr/>
        </p:nvGrpSpPr>
        <p:grpSpPr>
          <a:xfrm>
            <a:off x="4057738" y="2724554"/>
            <a:ext cx="1368323" cy="1357167"/>
            <a:chOff x="4057738" y="2724554"/>
            <a:chExt cx="1368323" cy="1357167"/>
          </a:xfrm>
        </p:grpSpPr>
        <p:pic>
          <p:nvPicPr>
            <p:cNvPr id="26" name="Picture 25" descr="Pin Curved &lt;strong&gt;Arrow&lt;/strong&gt; P on Pinterest">
              <a:extLst>
                <a:ext uri="{FF2B5EF4-FFF2-40B4-BE49-F238E27FC236}">
                  <a16:creationId xmlns:a16="http://schemas.microsoft.com/office/drawing/2014/main" id="{4CD4AEDE-1602-44E2-9258-702B5715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3560">
              <a:off x="4057738" y="3063614"/>
              <a:ext cx="1147449" cy="101810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01F99-0870-46FE-80BA-0D86233CCB79}"/>
                </a:ext>
              </a:extLst>
            </p:cNvPr>
            <p:cNvSpPr txBox="1"/>
            <p:nvPr/>
          </p:nvSpPr>
          <p:spPr>
            <a:xfrm>
              <a:off x="4208720" y="2724554"/>
              <a:ext cx="1217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Dispatch</a:t>
              </a:r>
            </a:p>
            <a:p>
              <a:r>
                <a:rPr lang="en-US"/>
                <a:t>partitions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A4333E-08CD-453B-8A03-381A3AB84398}"/>
              </a:ext>
            </a:extLst>
          </p:cNvPr>
          <p:cNvCxnSpPr/>
          <p:nvPr/>
        </p:nvCxnSpPr>
        <p:spPr>
          <a:xfrm>
            <a:off x="6025111" y="2672716"/>
            <a:ext cx="0" cy="368246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419188-FCE8-4E51-A9EE-8C237318B0A7}"/>
              </a:ext>
            </a:extLst>
          </p:cNvPr>
          <p:cNvGrpSpPr/>
          <p:nvPr/>
        </p:nvGrpSpPr>
        <p:grpSpPr>
          <a:xfrm>
            <a:off x="3346002" y="4382408"/>
            <a:ext cx="476733" cy="461665"/>
            <a:chOff x="2261112" y="2377058"/>
            <a:chExt cx="476733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51C874-1CC9-4794-9C48-B5DC0A36E596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44CD70-5FB9-4868-A55A-41223D2CA6E6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B088E02-45A4-4EE8-BECE-2BB910F4AE4E}"/>
              </a:ext>
            </a:extLst>
          </p:cNvPr>
          <p:cNvSpPr/>
          <p:nvPr/>
        </p:nvSpPr>
        <p:spPr>
          <a:xfrm>
            <a:off x="3120174" y="391064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/>
              <p:nvPr/>
            </p:nvSpPr>
            <p:spPr>
              <a:xfrm>
                <a:off x="3201127" y="392744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27" y="3927442"/>
                <a:ext cx="198772" cy="276999"/>
              </a:xfrm>
              <a:prstGeom prst="rect">
                <a:avLst/>
              </a:prstGeom>
              <a:blipFill>
                <a:blip r:embed="rId12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/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/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blipFill>
                <a:blip r:embed="rId13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D95BC-861C-4362-BA64-27B86E3E0066}"/>
              </a:ext>
            </a:extLst>
          </p:cNvPr>
          <p:cNvCxnSpPr>
            <a:stCxn id="35" idx="0"/>
            <a:endCxn id="51" idx="3"/>
          </p:cNvCxnSpPr>
          <p:nvPr/>
        </p:nvCxnSpPr>
        <p:spPr>
          <a:xfrm flipV="1">
            <a:off x="7191275" y="467467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2E8504-41E0-4B80-948C-9E0B3D7A3E77}"/>
              </a:ext>
            </a:extLst>
          </p:cNvPr>
          <p:cNvCxnSpPr>
            <a:stCxn id="34" idx="0"/>
            <a:endCxn id="51" idx="5"/>
          </p:cNvCxnSpPr>
          <p:nvPr/>
        </p:nvCxnSpPr>
        <p:spPr>
          <a:xfrm flipH="1" flipV="1">
            <a:off x="7526962" y="467467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726EE5-2BB4-4706-8B56-CB4B51B7FF27}"/>
              </a:ext>
            </a:extLst>
          </p:cNvPr>
          <p:cNvCxnSpPr>
            <a:stCxn id="51" idx="1"/>
            <a:endCxn id="52" idx="4"/>
          </p:cNvCxnSpPr>
          <p:nvPr/>
        </p:nvCxnSpPr>
        <p:spPr>
          <a:xfrm flipH="1" flipV="1">
            <a:off x="7115549" y="423102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5C20C6-8EC2-4F11-BEC3-EDA765A6A07A}"/>
              </a:ext>
            </a:extLst>
          </p:cNvPr>
          <p:cNvGrpSpPr/>
          <p:nvPr/>
        </p:nvGrpSpPr>
        <p:grpSpPr>
          <a:xfrm>
            <a:off x="9256909" y="3882789"/>
            <a:ext cx="476733" cy="461665"/>
            <a:chOff x="2261112" y="2377058"/>
            <a:chExt cx="476733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6B791D-B98F-4A26-8864-227C58B1091E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A33827-ECB5-4BE1-962D-604CD00FBDD4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43398B-6BA0-4EA9-A3AE-5FB5F16B5ACC}"/>
              </a:ext>
            </a:extLst>
          </p:cNvPr>
          <p:cNvCxnSpPr>
            <a:stCxn id="57" idx="3"/>
            <a:endCxn id="52" idx="0"/>
          </p:cNvCxnSpPr>
          <p:nvPr/>
        </p:nvCxnSpPr>
        <p:spPr>
          <a:xfrm flipH="1">
            <a:off x="7115549" y="3667140"/>
            <a:ext cx="223526" cy="247415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E563CB-284C-4FB2-95DB-ECC93360BA13}"/>
              </a:ext>
            </a:extLst>
          </p:cNvPr>
          <p:cNvCxnSpPr>
            <a:stCxn id="44" idx="0"/>
            <a:endCxn id="41" idx="5"/>
          </p:cNvCxnSpPr>
          <p:nvPr/>
        </p:nvCxnSpPr>
        <p:spPr>
          <a:xfrm flipH="1" flipV="1">
            <a:off x="9607800" y="4171149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/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blipFill>
                <a:blip r:embed="rId14"/>
                <a:stretch>
                  <a:fillRect l="-12308" r="-307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/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/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500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F44188-CD92-4A98-AD06-C25201CEB6AD}"/>
              </a:ext>
            </a:extLst>
          </p:cNvPr>
          <p:cNvCxnSpPr>
            <a:endCxn id="41" idx="0"/>
          </p:cNvCxnSpPr>
          <p:nvPr/>
        </p:nvCxnSpPr>
        <p:spPr>
          <a:xfrm flipH="1">
            <a:off x="9490912" y="3596774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E5A431-047E-4AB0-B988-53A596B49F19}"/>
              </a:ext>
            </a:extLst>
          </p:cNvPr>
          <p:cNvSpPr txBox="1"/>
          <p:nvPr/>
        </p:nvSpPr>
        <p:spPr>
          <a:xfrm>
            <a:off x="7039483" y="5858991"/>
            <a:ext cx="9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284D24-2172-4915-8540-DABA87CD25D0}"/>
              </a:ext>
            </a:extLst>
          </p:cNvPr>
          <p:cNvGrpSpPr/>
          <p:nvPr/>
        </p:nvGrpSpPr>
        <p:grpSpPr>
          <a:xfrm>
            <a:off x="7176071" y="4386318"/>
            <a:ext cx="476733" cy="461665"/>
            <a:chOff x="2261112" y="2377058"/>
            <a:chExt cx="476733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A0AA4C-2F57-4F8D-9440-E32102B2516D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0DB5EA-626B-4E43-8C96-7255C87F9479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E50019F-065F-4B7B-A190-3C6780A6148B}"/>
              </a:ext>
            </a:extLst>
          </p:cNvPr>
          <p:cNvSpPr/>
          <p:nvPr/>
        </p:nvSpPr>
        <p:spPr>
          <a:xfrm>
            <a:off x="6950243" y="391455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/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A7BD8DB-F784-44DC-A75D-A137B5820F05}"/>
              </a:ext>
            </a:extLst>
          </p:cNvPr>
          <p:cNvSpPr txBox="1"/>
          <p:nvPr/>
        </p:nvSpPr>
        <p:spPr>
          <a:xfrm>
            <a:off x="4887018" y="4531815"/>
            <a:ext cx="99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C81763-A735-42DF-BB82-058EC4C516A0}"/>
              </a:ext>
            </a:extLst>
          </p:cNvPr>
          <p:cNvSpPr txBox="1"/>
          <p:nvPr/>
        </p:nvSpPr>
        <p:spPr>
          <a:xfrm>
            <a:off x="9061476" y="5857308"/>
            <a:ext cx="105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AACA03-BD7F-46C7-BB7E-96290E446CC2}"/>
              </a:ext>
            </a:extLst>
          </p:cNvPr>
          <p:cNvGrpSpPr/>
          <p:nvPr/>
        </p:nvGrpSpPr>
        <p:grpSpPr>
          <a:xfrm>
            <a:off x="7223039" y="3375292"/>
            <a:ext cx="748420" cy="338554"/>
            <a:chOff x="7223039" y="3375292"/>
            <a:chExt cx="748420" cy="3385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2230EA-4CAC-4337-9338-7458E70A4DBE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8EEEF5-1752-43B9-A18F-2B7683F971DC}"/>
                </a:ext>
              </a:extLst>
            </p:cNvPr>
            <p:cNvSpPr txBox="1"/>
            <p:nvPr/>
          </p:nvSpPr>
          <p:spPr>
            <a:xfrm>
              <a:off x="7223039" y="3375292"/>
              <a:ext cx="7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Send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34A86E9-B43B-479F-90B0-B4F03CD09156}"/>
              </a:ext>
            </a:extLst>
          </p:cNvPr>
          <p:cNvGrpSpPr/>
          <p:nvPr/>
        </p:nvGrpSpPr>
        <p:grpSpPr>
          <a:xfrm>
            <a:off x="8836352" y="4389884"/>
            <a:ext cx="671707" cy="338554"/>
            <a:chOff x="8836352" y="4389884"/>
            <a:chExt cx="671707" cy="33855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EB303D-84B9-4E1B-968F-83F8A5F10C93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B94DB2-6663-4F14-B0E0-E7CC71A80C30}"/>
                </a:ext>
              </a:extLst>
            </p:cNvPr>
            <p:cNvSpPr txBox="1"/>
            <p:nvPr/>
          </p:nvSpPr>
          <p:spPr>
            <a:xfrm>
              <a:off x="8836352" y="4389884"/>
              <a:ext cx="671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Recv</a:t>
              </a:r>
              <a:endParaRPr lang="en-US" sz="1600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35533FC-C901-484C-BF18-F40D3237EF67}"/>
              </a:ext>
            </a:extLst>
          </p:cNvPr>
          <p:cNvCxnSpPr>
            <a:stCxn id="60" idx="0"/>
            <a:endCxn id="41" idx="3"/>
          </p:cNvCxnSpPr>
          <p:nvPr/>
        </p:nvCxnSpPr>
        <p:spPr>
          <a:xfrm flipV="1">
            <a:off x="9133784" y="4171149"/>
            <a:ext cx="240239" cy="232143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E955542F-5AF9-4C7E-98CB-1FA7991358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3" y="3631180"/>
            <a:ext cx="804744" cy="1181929"/>
          </a:xfrm>
          <a:prstGeom prst="rect">
            <a:avLst/>
          </a:prstGeom>
        </p:spPr>
      </p:pic>
      <p:pic>
        <p:nvPicPr>
          <p:cNvPr id="6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25151A99-BF73-4278-BBC2-A7EB12AE2D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9" y="4961913"/>
            <a:ext cx="804744" cy="1181929"/>
          </a:xfrm>
          <a:prstGeom prst="rect">
            <a:avLst/>
          </a:prstGeom>
        </p:spPr>
      </p:pic>
      <p:pic>
        <p:nvPicPr>
          <p:cNvPr id="65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F93F9960-4664-4544-8C65-07A7CAFCC4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38" y="4955513"/>
            <a:ext cx="804744" cy="11819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78F31FF-8AD9-45B0-A566-0C7C987E2991}"/>
              </a:ext>
            </a:extLst>
          </p:cNvPr>
          <p:cNvSpPr/>
          <p:nvPr/>
        </p:nvSpPr>
        <p:spPr>
          <a:xfrm>
            <a:off x="2169271" y="2912861"/>
            <a:ext cx="1998289" cy="2207491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AD5479-1BCD-405B-9D13-D0D8CACBF71D}"/>
              </a:ext>
            </a:extLst>
          </p:cNvPr>
          <p:cNvSpPr/>
          <p:nvPr/>
        </p:nvSpPr>
        <p:spPr>
          <a:xfrm>
            <a:off x="6785609" y="3226897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00F036F-CB28-45EE-93C4-871C1AF5FDF8}"/>
              </a:ext>
            </a:extLst>
          </p:cNvPr>
          <p:cNvSpPr/>
          <p:nvPr/>
        </p:nvSpPr>
        <p:spPr>
          <a:xfrm>
            <a:off x="8778910" y="3228715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25980D-993A-424D-9D59-15BB6BBB06D2}"/>
              </a:ext>
            </a:extLst>
          </p:cNvPr>
          <p:cNvCxnSpPr>
            <a:endCxn id="61" idx="1"/>
          </p:cNvCxnSpPr>
          <p:nvPr/>
        </p:nvCxnSpPr>
        <p:spPr>
          <a:xfrm>
            <a:off x="7846427" y="3555533"/>
            <a:ext cx="989925" cy="100362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C55F2C1-FE6A-421F-8EB0-4FF658BF301A}"/>
              </a:ext>
            </a:extLst>
          </p:cNvPr>
          <p:cNvSpPr/>
          <p:nvPr/>
        </p:nvSpPr>
        <p:spPr>
          <a:xfrm>
            <a:off x="5772203" y="4865886"/>
            <a:ext cx="622360" cy="404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87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4" grpId="0"/>
      <p:bldP spid="45" grpId="0"/>
      <p:bldP spid="46" grpId="0"/>
      <p:bldP spid="48" grpId="0"/>
      <p:bldP spid="52" grpId="0" animBg="1"/>
      <p:bldP spid="53" grpId="0"/>
      <p:bldP spid="55" grpId="0"/>
      <p:bldP spid="67" grpId="0" animBg="1"/>
      <p:bldP spid="68" grpId="0" animBg="1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模型并行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DBC38-8D40-4BF0-9639-43545680DD7B}"/>
                  </a:ext>
                </a:extLst>
              </p:cNvPr>
              <p:cNvSpPr txBox="1"/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DBC38-8D40-4BF0-9639-43545680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7240C-B252-47B3-AF49-32C48495B9BA}"/>
                  </a:ext>
                </a:extLst>
              </p:cNvPr>
              <p:cNvSpPr txBox="1"/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7240C-B252-47B3-AF49-32C48495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blipFill>
                <a:blip r:embed="rId6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3AB981-DE98-4206-A901-CEBF102FB257}"/>
              </a:ext>
            </a:extLst>
          </p:cNvPr>
          <p:cNvCxnSpPr>
            <a:stCxn id="7" idx="0"/>
            <a:endCxn id="23" idx="3"/>
          </p:cNvCxnSpPr>
          <p:nvPr/>
        </p:nvCxnSpPr>
        <p:spPr>
          <a:xfrm flipV="1">
            <a:off x="7191275" y="467467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05D44-E1A9-47C8-BCF3-D728D071F883}"/>
              </a:ext>
            </a:extLst>
          </p:cNvPr>
          <p:cNvCxnSpPr>
            <a:stCxn id="5" idx="0"/>
            <a:endCxn id="23" idx="5"/>
          </p:cNvCxnSpPr>
          <p:nvPr/>
        </p:nvCxnSpPr>
        <p:spPr>
          <a:xfrm flipH="1" flipV="1">
            <a:off x="7526962" y="467467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71F52-9A47-443B-B74F-927BCB14CBF2}"/>
              </a:ext>
            </a:extLst>
          </p:cNvPr>
          <p:cNvCxnSpPr>
            <a:stCxn id="23" idx="1"/>
            <a:endCxn id="24" idx="4"/>
          </p:cNvCxnSpPr>
          <p:nvPr/>
        </p:nvCxnSpPr>
        <p:spPr>
          <a:xfrm flipH="1" flipV="1">
            <a:off x="7115549" y="423102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E9B732-1594-4B24-AEAF-44CEE61D8F85}"/>
              </a:ext>
            </a:extLst>
          </p:cNvPr>
          <p:cNvGrpSpPr/>
          <p:nvPr/>
        </p:nvGrpSpPr>
        <p:grpSpPr>
          <a:xfrm>
            <a:off x="9256909" y="3882789"/>
            <a:ext cx="476733" cy="461665"/>
            <a:chOff x="2261112" y="2377058"/>
            <a:chExt cx="4767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6B9C18-BB1A-44FC-A28D-4E4577C82508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111545-C6C4-4327-9C72-A02A41DC1395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82CF8-8F62-4126-B1B3-9E4715098300}"/>
              </a:ext>
            </a:extLst>
          </p:cNvPr>
          <p:cNvCxnSpPr>
            <a:stCxn id="28" idx="3"/>
            <a:endCxn id="24" idx="0"/>
          </p:cNvCxnSpPr>
          <p:nvPr/>
        </p:nvCxnSpPr>
        <p:spPr>
          <a:xfrm flipH="1">
            <a:off x="7115549" y="3667140"/>
            <a:ext cx="223526" cy="247415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310719-58F5-4EA8-8DF1-7AEA08BAD4E9}"/>
              </a:ext>
            </a:extLst>
          </p:cNvPr>
          <p:cNvCxnSpPr>
            <a:stCxn id="16" idx="0"/>
            <a:endCxn id="13" idx="5"/>
          </p:cNvCxnSpPr>
          <p:nvPr/>
        </p:nvCxnSpPr>
        <p:spPr>
          <a:xfrm flipH="1" flipV="1">
            <a:off x="9607800" y="4171149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6A3DEF-4D50-4F2B-B1FB-F5720F895EFA}"/>
                  </a:ext>
                </a:extLst>
              </p:cNvPr>
              <p:cNvSpPr txBox="1"/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6A3DEF-4D50-4F2B-B1FB-F5720F89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blipFill>
                <a:blip r:embed="rId7"/>
                <a:stretch>
                  <a:fillRect l="-12308" r="-307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69628B-4319-4C4B-B131-B619B199DE71}"/>
                  </a:ext>
                </a:extLst>
              </p:cNvPr>
              <p:cNvSpPr txBox="1"/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69628B-4319-4C4B-B131-B619B199D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4AF246-8646-44EE-8B10-65901CDAE69B}"/>
                  </a:ext>
                </a:extLst>
              </p:cNvPr>
              <p:cNvSpPr txBox="1"/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4AF246-8646-44EE-8B10-65901CDAE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500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183BA-D58C-45DA-A69D-2140C315A91F}"/>
              </a:ext>
            </a:extLst>
          </p:cNvPr>
          <p:cNvCxnSpPr>
            <a:endCxn id="13" idx="0"/>
          </p:cNvCxnSpPr>
          <p:nvPr/>
        </p:nvCxnSpPr>
        <p:spPr>
          <a:xfrm flipH="1">
            <a:off x="9490912" y="3596774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807ACA-C389-41FB-9EB5-86F71EF0E40F}"/>
              </a:ext>
            </a:extLst>
          </p:cNvPr>
          <p:cNvSpPr txBox="1"/>
          <p:nvPr/>
        </p:nvSpPr>
        <p:spPr>
          <a:xfrm>
            <a:off x="7039483" y="5858991"/>
            <a:ext cx="9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0A4B-BC2E-4DCA-B7CB-4D3E207CE5C2}"/>
              </a:ext>
            </a:extLst>
          </p:cNvPr>
          <p:cNvGrpSpPr/>
          <p:nvPr/>
        </p:nvGrpSpPr>
        <p:grpSpPr>
          <a:xfrm>
            <a:off x="7176071" y="4386318"/>
            <a:ext cx="476733" cy="461665"/>
            <a:chOff x="2261112" y="2377058"/>
            <a:chExt cx="476733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A54DA4-5410-478B-ADA8-BA235FF7E585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DF42066-399B-4758-A743-3C9293F62585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EB3320A-9E3B-4EF4-8F93-323A83BDB465}"/>
              </a:ext>
            </a:extLst>
          </p:cNvPr>
          <p:cNvSpPr/>
          <p:nvPr/>
        </p:nvSpPr>
        <p:spPr>
          <a:xfrm>
            <a:off x="6950243" y="391455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D34F39-D643-4F55-A232-4F093D7FC166}"/>
                  </a:ext>
                </a:extLst>
              </p:cNvPr>
              <p:cNvSpPr txBox="1"/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D34F39-D643-4F55-A232-4F093D7FC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blipFill>
                <a:blip r:embed="rId10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E0C5A45-12AC-45A2-A7CE-A03B8EB12230}"/>
              </a:ext>
            </a:extLst>
          </p:cNvPr>
          <p:cNvSpPr txBox="1"/>
          <p:nvPr/>
        </p:nvSpPr>
        <p:spPr>
          <a:xfrm>
            <a:off x="9061476" y="5857308"/>
            <a:ext cx="105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7D3E2A-2793-43D6-9AFC-A7137E05D69A}"/>
              </a:ext>
            </a:extLst>
          </p:cNvPr>
          <p:cNvGrpSpPr/>
          <p:nvPr/>
        </p:nvGrpSpPr>
        <p:grpSpPr>
          <a:xfrm>
            <a:off x="7223039" y="3375292"/>
            <a:ext cx="748420" cy="338554"/>
            <a:chOff x="7223039" y="3375292"/>
            <a:chExt cx="748420" cy="3385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70B64-DCB5-4C48-9682-3DC30A407549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D2AE7A-5A89-4E05-8BB3-E46C63151D34}"/>
                </a:ext>
              </a:extLst>
            </p:cNvPr>
            <p:cNvSpPr txBox="1"/>
            <p:nvPr/>
          </p:nvSpPr>
          <p:spPr>
            <a:xfrm>
              <a:off x="7223039" y="3375292"/>
              <a:ext cx="7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0A1AE6-BEAF-4790-BF97-069A3C4DF8BB}"/>
              </a:ext>
            </a:extLst>
          </p:cNvPr>
          <p:cNvGrpSpPr/>
          <p:nvPr/>
        </p:nvGrpSpPr>
        <p:grpSpPr>
          <a:xfrm>
            <a:off x="8836352" y="4389884"/>
            <a:ext cx="671707" cy="338554"/>
            <a:chOff x="8836352" y="4389884"/>
            <a:chExt cx="671707" cy="33855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353EB4-A7ED-4AAD-B3D3-13E5E5D09A97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393D3F-FEA7-40D1-BE88-E279FEBA5E20}"/>
                </a:ext>
              </a:extLst>
            </p:cNvPr>
            <p:cNvSpPr txBox="1"/>
            <p:nvPr/>
          </p:nvSpPr>
          <p:spPr>
            <a:xfrm>
              <a:off x="8836352" y="4389884"/>
              <a:ext cx="671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Recv</a:t>
              </a:r>
              <a:endParaRPr lang="en-US" sz="160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04D041-2B80-4BA5-96EB-7F964037BF07}"/>
              </a:ext>
            </a:extLst>
          </p:cNvPr>
          <p:cNvCxnSpPr>
            <a:stCxn id="31" idx="0"/>
            <a:endCxn id="13" idx="3"/>
          </p:cNvCxnSpPr>
          <p:nvPr/>
        </p:nvCxnSpPr>
        <p:spPr>
          <a:xfrm flipV="1">
            <a:off x="9133784" y="4171149"/>
            <a:ext cx="240239" cy="232143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A3CE2240-F4F5-4304-9CB8-B1BBBC62CC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9" y="4961913"/>
            <a:ext cx="804744" cy="1181929"/>
          </a:xfrm>
          <a:prstGeom prst="rect">
            <a:avLst/>
          </a:prstGeom>
        </p:spPr>
      </p:pic>
      <p:pic>
        <p:nvPicPr>
          <p:cNvPr id="35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FFABDC4A-2EC5-4E70-8ECA-5223E8DD48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38" y="4955513"/>
            <a:ext cx="804744" cy="1181929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CFE6EFA-54EF-4D1C-93DF-191BB74C8143}"/>
              </a:ext>
            </a:extLst>
          </p:cNvPr>
          <p:cNvSpPr/>
          <p:nvPr/>
        </p:nvSpPr>
        <p:spPr>
          <a:xfrm>
            <a:off x="6785609" y="3226897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18A3E3-2534-4726-9052-79E521021E33}"/>
              </a:ext>
            </a:extLst>
          </p:cNvPr>
          <p:cNvSpPr/>
          <p:nvPr/>
        </p:nvSpPr>
        <p:spPr>
          <a:xfrm>
            <a:off x="8778910" y="3228715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17BFCD-02BD-4EAF-ABEF-15D3179948D6}"/>
              </a:ext>
            </a:extLst>
          </p:cNvPr>
          <p:cNvCxnSpPr>
            <a:endCxn id="32" idx="1"/>
          </p:cNvCxnSpPr>
          <p:nvPr/>
        </p:nvCxnSpPr>
        <p:spPr>
          <a:xfrm>
            <a:off x="7846427" y="3555533"/>
            <a:ext cx="989925" cy="100362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5427FE-E748-4E08-B680-3A3E871B3EDA}"/>
              </a:ext>
            </a:extLst>
          </p:cNvPr>
          <p:cNvGrpSpPr/>
          <p:nvPr/>
        </p:nvGrpSpPr>
        <p:grpSpPr>
          <a:xfrm>
            <a:off x="1050735" y="2030115"/>
            <a:ext cx="4380247" cy="4073419"/>
            <a:chOff x="1050735" y="2030115"/>
            <a:chExt cx="4380247" cy="407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0CE05A-BEF5-417D-BE9D-E8FC4427CDAE}"/>
                    </a:ext>
                  </a:extLst>
                </p:cNvPr>
                <p:cNvSpPr txBox="1"/>
                <p:nvPr/>
              </p:nvSpPr>
              <p:spPr>
                <a:xfrm>
                  <a:off x="2777760" y="3026007"/>
                  <a:ext cx="8896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𝑾𝒆𝒊𝒈𝒉𝒕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0CE05A-BEF5-417D-BE9D-E8FC4427C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760" y="3026007"/>
                  <a:ext cx="88966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219" r="-753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785261-C1FF-4E90-A733-791D77EAB68F}"/>
                </a:ext>
              </a:extLst>
            </p:cNvPr>
            <p:cNvGrpSpPr/>
            <p:nvPr/>
          </p:nvGrpSpPr>
          <p:grpSpPr>
            <a:xfrm>
              <a:off x="1564555" y="4762282"/>
              <a:ext cx="476733" cy="461665"/>
              <a:chOff x="2261112" y="2377058"/>
              <a:chExt cx="476733" cy="46166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A0CBC6B-2061-40A8-AB8C-9A7A77080117}"/>
                  </a:ext>
                </a:extLst>
              </p:cNvPr>
              <p:cNvSpPr txBox="1"/>
              <p:nvPr/>
            </p:nvSpPr>
            <p:spPr>
              <a:xfrm>
                <a:off x="2261112" y="2377058"/>
                <a:ext cx="476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*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EA5D093-8F30-4D72-9153-DDD23D1A1EB0}"/>
                  </a:ext>
                </a:extLst>
              </p:cNvPr>
              <p:cNvSpPr/>
              <p:nvPr/>
            </p:nvSpPr>
            <p:spPr>
              <a:xfrm>
                <a:off x="2329809" y="2395297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30CF67E-D477-4E0A-9793-BC9C9BB4D2D3}"/>
                </a:ext>
              </a:extLst>
            </p:cNvPr>
            <p:cNvGrpSpPr/>
            <p:nvPr/>
          </p:nvGrpSpPr>
          <p:grpSpPr>
            <a:xfrm>
              <a:off x="1264520" y="4399793"/>
              <a:ext cx="330611" cy="316466"/>
              <a:chOff x="1733154" y="2955893"/>
              <a:chExt cx="330611" cy="31646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AE408A-6FA4-4D87-A667-90F44AC6EBC1}"/>
                  </a:ext>
                </a:extLst>
              </p:cNvPr>
              <p:cNvSpPr/>
              <p:nvPr/>
            </p:nvSpPr>
            <p:spPr>
              <a:xfrm>
                <a:off x="1733154" y="2955893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C93F5AE-FC65-46E6-B160-66145D1CAECD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C93F5AE-FC65-46E6-B160-66145D1CA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625" r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EF54B8-FADE-4AAA-93B7-C5005C9D0CF8}"/>
                </a:ext>
              </a:extLst>
            </p:cNvPr>
            <p:cNvGrpSpPr/>
            <p:nvPr/>
          </p:nvGrpSpPr>
          <p:grpSpPr>
            <a:xfrm>
              <a:off x="1254383" y="3833341"/>
              <a:ext cx="927190" cy="345574"/>
              <a:chOff x="2471792" y="1679545"/>
              <a:chExt cx="927190" cy="345574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94CD8EF-9152-4005-8165-CA9389E0FD98}"/>
                  </a:ext>
                </a:extLst>
              </p:cNvPr>
              <p:cNvSpPr/>
              <p:nvPr/>
            </p:nvSpPr>
            <p:spPr>
              <a:xfrm>
                <a:off x="2471792" y="1697136"/>
                <a:ext cx="927190" cy="32798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84FA310-232A-4841-8CD1-91C0AC690E44}"/>
                  </a:ext>
                </a:extLst>
              </p:cNvPr>
              <p:cNvSpPr txBox="1"/>
              <p:nvPr/>
            </p:nvSpPr>
            <p:spPr>
              <a:xfrm>
                <a:off x="2471792" y="1679545"/>
                <a:ext cx="927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GenGrad</a:t>
                </a:r>
                <a:endParaRPr lang="en-US" sz="160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7C2301-0553-4EB3-A65B-A2A604806D0F}"/>
                </a:ext>
              </a:extLst>
            </p:cNvPr>
            <p:cNvGrpSpPr/>
            <p:nvPr/>
          </p:nvGrpSpPr>
          <p:grpSpPr>
            <a:xfrm>
              <a:off x="1926087" y="2525515"/>
              <a:ext cx="1133303" cy="338554"/>
              <a:chOff x="7862915" y="2452188"/>
              <a:chExt cx="1133303" cy="338554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A7CDEC4-E653-4F15-A3A4-82154EE9173A}"/>
                  </a:ext>
                </a:extLst>
              </p:cNvPr>
              <p:cNvSpPr/>
              <p:nvPr/>
            </p:nvSpPr>
            <p:spPr>
              <a:xfrm>
                <a:off x="7862915" y="2465404"/>
                <a:ext cx="1124067" cy="32400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23AA2E-C67D-4EE0-ACD7-391A261C0AF6}"/>
                  </a:ext>
                </a:extLst>
              </p:cNvPr>
              <p:cNvSpPr txBox="1"/>
              <p:nvPr/>
            </p:nvSpPr>
            <p:spPr>
              <a:xfrm>
                <a:off x="7909096" y="2452188"/>
                <a:ext cx="1087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ApplyGrad</a:t>
                </a:r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C4ADBD-09CD-4D24-A782-906A03C61133}"/>
                    </a:ext>
                  </a:extLst>
                </p:cNvPr>
                <p:cNvSpPr txBox="1"/>
                <p:nvPr/>
              </p:nvSpPr>
              <p:spPr>
                <a:xfrm>
                  <a:off x="1318547" y="5091187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C4ADBD-09CD-4D24-A782-906A03C61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547" y="5091187"/>
                  <a:ext cx="32374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094" r="-754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AD72078-47A1-4C38-87F9-1BE3E4DD93B3}"/>
                </a:ext>
              </a:extLst>
            </p:cNvPr>
            <p:cNvSpPr/>
            <p:nvPr/>
          </p:nvSpPr>
          <p:spPr>
            <a:xfrm>
              <a:off x="1050735" y="3731247"/>
              <a:ext cx="1281447" cy="168627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1E655B-D9F1-4653-AC2E-684CA6AD6BFA}"/>
                </a:ext>
              </a:extLst>
            </p:cNvPr>
            <p:cNvGrpSpPr/>
            <p:nvPr/>
          </p:nvGrpSpPr>
          <p:grpSpPr>
            <a:xfrm>
              <a:off x="4350196" y="4786490"/>
              <a:ext cx="476733" cy="461665"/>
              <a:chOff x="2261112" y="2377058"/>
              <a:chExt cx="476733" cy="46166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6093ACA-8053-46C9-B576-4303344A26CD}"/>
                  </a:ext>
                </a:extLst>
              </p:cNvPr>
              <p:cNvSpPr txBox="1"/>
              <p:nvPr/>
            </p:nvSpPr>
            <p:spPr>
              <a:xfrm>
                <a:off x="2261112" y="2377058"/>
                <a:ext cx="476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*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A4007D8-4BEB-4B7D-A66B-40B2718F0BFA}"/>
                  </a:ext>
                </a:extLst>
              </p:cNvPr>
              <p:cNvSpPr/>
              <p:nvPr/>
            </p:nvSpPr>
            <p:spPr>
              <a:xfrm>
                <a:off x="2329809" y="2395297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62F0AAE-F469-4E99-8538-6183DF875072}"/>
                </a:ext>
              </a:extLst>
            </p:cNvPr>
            <p:cNvGrpSpPr/>
            <p:nvPr/>
          </p:nvGrpSpPr>
          <p:grpSpPr>
            <a:xfrm>
              <a:off x="4851512" y="4434956"/>
              <a:ext cx="330611" cy="316466"/>
              <a:chOff x="1733154" y="2955893"/>
              <a:chExt cx="330611" cy="31646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48DA07D-E64B-4A30-AC61-E206FE9F94BD}"/>
                  </a:ext>
                </a:extLst>
              </p:cNvPr>
              <p:cNvSpPr/>
              <p:nvPr/>
            </p:nvSpPr>
            <p:spPr>
              <a:xfrm>
                <a:off x="1733154" y="2955893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AA4BC41-5508-4A02-83B1-BB7E5FF0A6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AA4BC41-5508-4A02-83B1-BB7E5FF0A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121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A29074-637A-4E8E-89A5-99927970FB08}"/>
                </a:ext>
              </a:extLst>
            </p:cNvPr>
            <p:cNvGrpSpPr/>
            <p:nvPr/>
          </p:nvGrpSpPr>
          <p:grpSpPr>
            <a:xfrm>
              <a:off x="4353183" y="3871441"/>
              <a:ext cx="927190" cy="345574"/>
              <a:chOff x="2471792" y="1679545"/>
              <a:chExt cx="927190" cy="345574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8A7D34F-6294-44DB-A71E-51DAF022EAD3}"/>
                  </a:ext>
                </a:extLst>
              </p:cNvPr>
              <p:cNvSpPr/>
              <p:nvPr/>
            </p:nvSpPr>
            <p:spPr>
              <a:xfrm>
                <a:off x="2471792" y="1697136"/>
                <a:ext cx="927190" cy="32798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B4A95D-4E2C-49C9-B6DA-6B35C53C92A7}"/>
                  </a:ext>
                </a:extLst>
              </p:cNvPr>
              <p:cNvSpPr txBox="1"/>
              <p:nvPr/>
            </p:nvSpPr>
            <p:spPr>
              <a:xfrm>
                <a:off x="2471792" y="1679545"/>
                <a:ext cx="927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GenGrad</a:t>
                </a:r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75F4DA-F1E5-4C5B-9C9B-F25A00634545}"/>
                    </a:ext>
                  </a:extLst>
                </p:cNvPr>
                <p:cNvSpPr txBox="1"/>
                <p:nvPr/>
              </p:nvSpPr>
              <p:spPr>
                <a:xfrm>
                  <a:off x="4824203" y="5130447"/>
                  <a:ext cx="34198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75F4DA-F1E5-4C5B-9C9B-F25A0063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4203" y="5130447"/>
                  <a:ext cx="34198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2500" r="-3571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C92E5E0-284B-41C3-A2EE-2855FD4D7999}"/>
                </a:ext>
              </a:extLst>
            </p:cNvPr>
            <p:cNvSpPr/>
            <p:nvPr/>
          </p:nvSpPr>
          <p:spPr>
            <a:xfrm>
              <a:off x="4149535" y="3753419"/>
              <a:ext cx="1281447" cy="17022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3E25457-7635-4D7D-802D-D3F2B3D24451}"/>
                </a:ext>
              </a:extLst>
            </p:cNvPr>
            <p:cNvGrpSpPr/>
            <p:nvPr/>
          </p:nvGrpSpPr>
          <p:grpSpPr>
            <a:xfrm>
              <a:off x="3416301" y="2529367"/>
              <a:ext cx="1160728" cy="338554"/>
              <a:chOff x="7862915" y="2452188"/>
              <a:chExt cx="1133303" cy="338554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E958614-0FDC-4082-B0CE-8B83A5E23655}"/>
                  </a:ext>
                </a:extLst>
              </p:cNvPr>
              <p:cNvSpPr/>
              <p:nvPr/>
            </p:nvSpPr>
            <p:spPr>
              <a:xfrm>
                <a:off x="7862915" y="2465404"/>
                <a:ext cx="1124067" cy="32400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B3CA10-B929-4AF1-9D55-D22F1A031649}"/>
                  </a:ext>
                </a:extLst>
              </p:cNvPr>
              <p:cNvSpPr txBox="1"/>
              <p:nvPr/>
            </p:nvSpPr>
            <p:spPr>
              <a:xfrm>
                <a:off x="7909096" y="2452188"/>
                <a:ext cx="1087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ApplyGrad</a:t>
                </a:r>
                <a:endParaRPr lang="en-US" sz="160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6409078-26D2-40E0-AA2F-F5E34EAE8D35}"/>
                </a:ext>
              </a:extLst>
            </p:cNvPr>
            <p:cNvCxnSpPr>
              <a:endCxn id="89" idx="3"/>
            </p:cNvCxnSpPr>
            <p:nvPr/>
          </p:nvCxnSpPr>
          <p:spPr>
            <a:xfrm flipV="1">
              <a:off x="1544245" y="5050642"/>
              <a:ext cx="137424" cy="10452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96E702E-DB95-420D-9AC4-B02B986A990B}"/>
                </a:ext>
              </a:extLst>
            </p:cNvPr>
            <p:cNvCxnSpPr>
              <a:stCxn id="89" idx="1"/>
              <a:endCxn id="86" idx="5"/>
            </p:cNvCxnSpPr>
            <p:nvPr/>
          </p:nvCxnSpPr>
          <p:spPr>
            <a:xfrm flipH="1" flipV="1">
              <a:off x="1546714" y="4669914"/>
              <a:ext cx="134955" cy="156952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06A742-0EC2-4535-B42E-EAB9059067F5}"/>
                </a:ext>
              </a:extLst>
            </p:cNvPr>
            <p:cNvCxnSpPr>
              <a:stCxn id="87" idx="0"/>
              <a:endCxn id="85" idx="2"/>
            </p:cNvCxnSpPr>
            <p:nvPr/>
          </p:nvCxnSpPr>
          <p:spPr>
            <a:xfrm flipV="1">
              <a:off x="1444859" y="4171895"/>
              <a:ext cx="273119" cy="244695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167884-DD12-4422-BFDD-0FB16BA05176}"/>
                </a:ext>
              </a:extLst>
            </p:cNvPr>
            <p:cNvCxnSpPr>
              <a:cxnSpLocks/>
              <a:endCxn id="89" idx="7"/>
            </p:cNvCxnSpPr>
            <p:nvPr/>
          </p:nvCxnSpPr>
          <p:spPr>
            <a:xfrm flipH="1">
              <a:off x="1915446" y="3344823"/>
              <a:ext cx="846779" cy="1482043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65367A-8493-4980-8976-B9710811BAD2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3628500" y="3344823"/>
              <a:ext cx="838810" cy="1506251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421543-575E-4377-B340-F8153AF14C56}"/>
                </a:ext>
              </a:extLst>
            </p:cNvPr>
            <p:cNvCxnSpPr>
              <a:endCxn id="81" idx="5"/>
            </p:cNvCxnSpPr>
            <p:nvPr/>
          </p:nvCxnSpPr>
          <p:spPr>
            <a:xfrm flipH="1" flipV="1">
              <a:off x="4701087" y="5074850"/>
              <a:ext cx="125842" cy="118412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9DE2F6-BC4E-4593-B120-93825FA092DC}"/>
                </a:ext>
              </a:extLst>
            </p:cNvPr>
            <p:cNvCxnSpPr>
              <a:stCxn id="81" idx="7"/>
              <a:endCxn id="78" idx="3"/>
            </p:cNvCxnSpPr>
            <p:nvPr/>
          </p:nvCxnSpPr>
          <p:spPr>
            <a:xfrm flipV="1">
              <a:off x="4701087" y="4705077"/>
              <a:ext cx="198842" cy="145997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E2968F1-C33A-434A-B9EB-0054EF16ED40}"/>
                </a:ext>
              </a:extLst>
            </p:cNvPr>
            <p:cNvCxnSpPr>
              <a:stCxn id="78" idx="0"/>
              <a:endCxn id="76" idx="4"/>
            </p:cNvCxnSpPr>
            <p:nvPr/>
          </p:nvCxnSpPr>
          <p:spPr>
            <a:xfrm flipH="1" flipV="1">
              <a:off x="4816778" y="4217015"/>
              <a:ext cx="200040" cy="21794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8730842-FBDA-4A76-862C-FBFE82412C70}"/>
                    </a:ext>
                  </a:extLst>
                </p:cNvPr>
                <p:cNvSpPr txBox="1"/>
                <p:nvPr/>
              </p:nvSpPr>
              <p:spPr>
                <a:xfrm>
                  <a:off x="1307511" y="4163810"/>
                  <a:ext cx="198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8730842-FBDA-4A76-862C-FBFE82412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511" y="4163810"/>
                  <a:ext cx="19877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4242" r="-2424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7760AA5-2704-48E1-98A1-745C64B99A96}"/>
                    </a:ext>
                  </a:extLst>
                </p:cNvPr>
                <p:cNvSpPr txBox="1"/>
                <p:nvPr/>
              </p:nvSpPr>
              <p:spPr>
                <a:xfrm>
                  <a:off x="4992737" y="4187486"/>
                  <a:ext cx="198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7760AA5-2704-48E1-98A1-745C64B99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737" y="4187486"/>
                  <a:ext cx="19877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242" r="-2424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7B22EDD-6694-42A0-8037-E5737FC802AA}"/>
                </a:ext>
              </a:extLst>
            </p:cNvPr>
            <p:cNvCxnSpPr>
              <a:cxnSpLocks/>
            </p:cNvCxnSpPr>
            <p:nvPr/>
          </p:nvCxnSpPr>
          <p:spPr>
            <a:xfrm>
              <a:off x="2649538" y="2862734"/>
              <a:ext cx="141379" cy="158086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7CDD60-AFDF-46B1-A34A-B117E9EAF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427" y="2879802"/>
              <a:ext cx="141379" cy="14754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C74F85-3899-4A59-8621-9117D129FFE9}"/>
                </a:ext>
              </a:extLst>
            </p:cNvPr>
            <p:cNvCxnSpPr>
              <a:cxnSpLocks/>
              <a:stCxn id="85" idx="0"/>
              <a:endCxn id="83" idx="2"/>
            </p:cNvCxnSpPr>
            <p:nvPr/>
          </p:nvCxnSpPr>
          <p:spPr>
            <a:xfrm flipV="1">
              <a:off x="1717978" y="2864069"/>
              <a:ext cx="797851" cy="969272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078A66-1D06-4A37-9812-40B2BFA0F723}"/>
                </a:ext>
              </a:extLst>
            </p:cNvPr>
            <p:cNvCxnSpPr>
              <a:cxnSpLocks/>
              <a:stCxn id="77" idx="0"/>
              <a:endCxn id="75" idx="2"/>
            </p:cNvCxnSpPr>
            <p:nvPr/>
          </p:nvCxnSpPr>
          <p:spPr>
            <a:xfrm flipH="1" flipV="1">
              <a:off x="4020315" y="2867921"/>
              <a:ext cx="796463" cy="1003520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6CE1FC9-451C-45B3-8CF1-8D8E343EF2F2}"/>
                </a:ext>
              </a:extLst>
            </p:cNvPr>
            <p:cNvSpPr/>
            <p:nvPr/>
          </p:nvSpPr>
          <p:spPr>
            <a:xfrm>
              <a:off x="1808492" y="2324957"/>
              <a:ext cx="2895582" cy="116689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0DA794-3953-4FD8-A2B0-9BFAD7DB82B1}"/>
                </a:ext>
              </a:extLst>
            </p:cNvPr>
            <p:cNvSpPr txBox="1"/>
            <p:nvPr/>
          </p:nvSpPr>
          <p:spPr>
            <a:xfrm>
              <a:off x="1291835" y="5512570"/>
              <a:ext cx="92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Worker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37EB7E-A11B-47F7-9205-CA570D2419AD}"/>
                </a:ext>
              </a:extLst>
            </p:cNvPr>
            <p:cNvSpPr txBox="1"/>
            <p:nvPr/>
          </p:nvSpPr>
          <p:spPr>
            <a:xfrm>
              <a:off x="4326663" y="5553929"/>
              <a:ext cx="92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Worker</a:t>
              </a:r>
              <a:r>
                <a:rPr lang="en-US" sz="1600" baseline="-25000"/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A637463-B035-486B-9F16-9BBB0BCE78E3}"/>
                </a:ext>
              </a:extLst>
            </p:cNvPr>
            <p:cNvSpPr txBox="1"/>
            <p:nvPr/>
          </p:nvSpPr>
          <p:spPr>
            <a:xfrm>
              <a:off x="2395961" y="2030115"/>
              <a:ext cx="1847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Parameter Server</a:t>
              </a:r>
              <a:endParaRPr lang="en-US" sz="1600" baseline="-25000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04A4776-8E1B-49C1-8F9F-85F0B477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755" y="3197885"/>
              <a:ext cx="804198" cy="118192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175B2AF-92C3-4241-9E99-48D95D04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492" y="4921605"/>
              <a:ext cx="804198" cy="118192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C0D61D3-0635-4D0F-8BCC-86DCD964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084" y="4883140"/>
              <a:ext cx="804198" cy="1181929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3A0C637-F897-404C-89D0-FFAD60262BF2}"/>
              </a:ext>
            </a:extLst>
          </p:cNvPr>
          <p:cNvSpPr txBox="1"/>
          <p:nvPr/>
        </p:nvSpPr>
        <p:spPr>
          <a:xfrm>
            <a:off x="2430322" y="6348960"/>
            <a:ext cx="108876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数据并行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67759A-CF38-4F54-91FC-F2AF8407A110}"/>
              </a:ext>
            </a:extLst>
          </p:cNvPr>
          <p:cNvSpPr txBox="1"/>
          <p:nvPr/>
        </p:nvSpPr>
        <p:spPr>
          <a:xfrm>
            <a:off x="7843163" y="6348960"/>
            <a:ext cx="108876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模型并行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330E63-8D26-42FA-A521-9FEF64CB2B94}"/>
              </a:ext>
            </a:extLst>
          </p:cNvPr>
          <p:cNvGrpSpPr/>
          <p:nvPr/>
        </p:nvGrpSpPr>
        <p:grpSpPr>
          <a:xfrm>
            <a:off x="4467310" y="1591131"/>
            <a:ext cx="5304088" cy="2367165"/>
            <a:chOff x="4467310" y="1591131"/>
            <a:chExt cx="5304088" cy="2367165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A586B65-DB55-4C37-A2CB-5661D4C339F0}"/>
                </a:ext>
              </a:extLst>
            </p:cNvPr>
            <p:cNvSpPr/>
            <p:nvPr/>
          </p:nvSpPr>
          <p:spPr>
            <a:xfrm>
              <a:off x="7115549" y="1591131"/>
              <a:ext cx="2655849" cy="957083"/>
            </a:xfrm>
            <a:prstGeom prst="roundRec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每个</a:t>
              </a:r>
              <a:r>
                <a:rPr lang="en-US" sz="2000" b="1" dirty="0">
                  <a:solidFill>
                    <a:srgbClr val="FF0000"/>
                  </a:solidFill>
                </a:rPr>
                <a:t>mini-batch</a:t>
              </a: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通信一次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FBEE930-17A7-4248-980A-728C20E59593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>
              <a:off x="4467310" y="2069673"/>
              <a:ext cx="2648239" cy="12310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09DB97B-5CC1-4DD3-A1DA-458193F5C170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323385" y="2548214"/>
              <a:ext cx="120089" cy="14100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235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zh-CN" altLang="en-US" dirty="0"/>
              <a:t>点对点通信 </a:t>
            </a:r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r>
              <a:rPr lang="en-US" altLang="zh-CN" dirty="0"/>
              <a:t>		gRPC </a:t>
            </a:r>
            <a:r>
              <a:rPr lang="en-US" altLang="zh-CN" sz="2400" dirty="0"/>
              <a:t>(TCP/IP)</a:t>
            </a:r>
            <a:endParaRPr lang="en-US" altLang="zh-CN" dirty="0"/>
          </a:p>
          <a:p>
            <a:r>
              <a:rPr lang="en-US" dirty="0"/>
              <a:t>		gRPC </a:t>
            </a:r>
            <a:r>
              <a:rPr lang="en-US" sz="2400" dirty="0"/>
              <a:t>(TCP for tensor metadata, RDMA for payload)</a:t>
            </a:r>
          </a:p>
          <a:p>
            <a:r>
              <a:rPr lang="en-US" dirty="0"/>
              <a:t>	</a:t>
            </a:r>
            <a:r>
              <a:rPr lang="zh-CN" altLang="en-US" dirty="0"/>
              <a:t>集中式通信</a:t>
            </a:r>
            <a:r>
              <a:rPr lang="en-US" dirty="0"/>
              <a:t> All-Reduce</a:t>
            </a:r>
          </a:p>
          <a:p>
            <a:r>
              <a:rPr lang="en-US" altLang="zh-CN" dirty="0"/>
              <a:t>		gRPC </a:t>
            </a:r>
            <a:r>
              <a:rPr lang="en-US" altLang="zh-CN" sz="2400" dirty="0"/>
              <a:t>(TCP/IP) //</a:t>
            </a:r>
            <a:r>
              <a:rPr lang="en-US" altLang="zh-CN" sz="2400" dirty="0" err="1"/>
              <a:t>CollectiveCommunication.RING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nvidia</a:t>
            </a:r>
            <a:r>
              <a:rPr lang="en-US" altLang="zh-CN" dirty="0"/>
              <a:t> NCCL (</a:t>
            </a:r>
            <a:r>
              <a:rPr lang="en-US" altLang="zh-CN" dirty="0" err="1"/>
              <a:t>GPUDirect</a:t>
            </a:r>
            <a:r>
              <a:rPr lang="en-US" altLang="zh-CN" dirty="0"/>
              <a:t> RDMA)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5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5" name="Picture 3" descr="Image result for pytorch logo">
            <a:extLst>
              <a:ext uri="{FF2B5EF4-FFF2-40B4-BE49-F238E27FC236}">
                <a16:creationId xmlns:a16="http://schemas.microsoft.com/office/drawing/2014/main" id="{E27664E6-E1B9-43E5-8364-40604E2D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25" y="4197926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58B0B-22EE-4191-B79B-5A616AE8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90759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PyTorch </a:t>
            </a:r>
            <a:r>
              <a:rPr lang="zh-CN" altLang="en-US" dirty="0"/>
              <a:t>同样包含 点对点通信 和 集中式通信</a:t>
            </a: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298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947952"/>
          </a:xfrm>
        </p:spPr>
        <p:txBody>
          <a:bodyPr/>
          <a:lstStyle/>
          <a:p>
            <a:r>
              <a:rPr lang="en-US" dirty="0"/>
              <a:t>PyTorch </a:t>
            </a:r>
            <a:r>
              <a:rPr lang="zh-CN" altLang="en-US" dirty="0"/>
              <a:t>同样包含 点对点通信 和 集中式通信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DFCF5-3380-4BBE-984B-AB109342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18" y="2625202"/>
            <a:ext cx="91154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68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点对点通信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可以实现用户指定的同步</a:t>
            </a:r>
            <a:r>
              <a:rPr lang="en-US" altLang="zh-CN" dirty="0"/>
              <a:t>send/</a:t>
            </a:r>
            <a:r>
              <a:rPr lang="en-US" altLang="zh-CN" dirty="0" err="1"/>
              <a:t>recv</a:t>
            </a:r>
            <a:endParaRPr lang="en-US" altLang="zh-CN" dirty="0"/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rank 0 </a:t>
            </a:r>
            <a:r>
              <a:rPr lang="en-US" altLang="zh-CN" i="1" dirty="0"/>
              <a:t>send</a:t>
            </a:r>
            <a:r>
              <a:rPr lang="en-US" altLang="zh-CN" dirty="0"/>
              <a:t> -&gt; rank 1 </a:t>
            </a:r>
            <a:r>
              <a:rPr lang="en-US" altLang="zh-CN" i="1" dirty="0" err="1"/>
              <a:t>recv</a:t>
            </a:r>
            <a:endParaRPr lang="en-US" i="1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59ED1-4F21-4C13-87BE-576A7127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39" y="1660332"/>
            <a:ext cx="5016758" cy="3016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</p:spTree>
    <p:extLst>
      <p:ext uri="{BB962C8B-B14F-4D97-AF65-F5344CB8AC3E}">
        <p14:creationId xmlns:p14="http://schemas.microsoft.com/office/powerpoint/2010/main" val="40735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点对点通信 （异步）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可以实现用户指定的异步</a:t>
            </a:r>
            <a:r>
              <a:rPr lang="en-US" altLang="zh-CN" dirty="0"/>
              <a:t>send/</a:t>
            </a:r>
            <a:r>
              <a:rPr lang="en-US" altLang="zh-CN" dirty="0" err="1"/>
              <a:t>recv</a:t>
            </a:r>
            <a:endParaRPr lang="en-US" altLang="zh-CN" dirty="0"/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rank 0 </a:t>
            </a:r>
            <a:r>
              <a:rPr lang="en-US" altLang="zh-CN" i="1" dirty="0"/>
              <a:t>send</a:t>
            </a:r>
            <a:r>
              <a:rPr lang="en-US" altLang="zh-CN" dirty="0"/>
              <a:t> -&gt; rank 1 </a:t>
            </a:r>
            <a:r>
              <a:rPr lang="en-US" altLang="zh-CN" i="1" dirty="0" err="1"/>
              <a:t>recv</a:t>
            </a:r>
            <a:endParaRPr lang="en-US" i="1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8CDEA-BB71-4281-B62F-DEFC82F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78" y="1458823"/>
            <a:ext cx="5150784" cy="37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1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zh-CN" altLang="en-US" dirty="0"/>
              <a:t>分布式训练系统简介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主流深度学习框架中的分布式训练</a:t>
            </a:r>
          </a:p>
          <a:p>
            <a:r>
              <a:rPr lang="en-US" altLang="zh-CN" dirty="0"/>
              <a:t>	TensorFlow</a:t>
            </a:r>
          </a:p>
          <a:p>
            <a:r>
              <a:rPr lang="en-US" altLang="zh-CN" dirty="0"/>
              <a:t>	PyTorch</a:t>
            </a:r>
          </a:p>
          <a:p>
            <a:endParaRPr lang="en-US" altLang="zh-CN" dirty="0"/>
          </a:p>
          <a:p>
            <a:r>
              <a:rPr lang="zh-CN" altLang="en-US" dirty="0"/>
              <a:t>并行训练库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Horovod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3410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94611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集中式通信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一对多</a:t>
            </a:r>
            <a:r>
              <a:rPr lang="en-US" altLang="zh-CN" sz="2400" dirty="0"/>
              <a:t>: Scatter / Broadcast</a:t>
            </a:r>
          </a:p>
          <a:p>
            <a:r>
              <a:rPr lang="zh-CN" altLang="en-US" sz="2400" dirty="0"/>
              <a:t>多对一</a:t>
            </a:r>
            <a:r>
              <a:rPr lang="en-US" altLang="zh-CN" sz="2400" dirty="0"/>
              <a:t>: Gather / Reduce</a:t>
            </a:r>
          </a:p>
          <a:p>
            <a:r>
              <a:rPr lang="zh-CN" altLang="en-US" sz="2400" dirty="0"/>
              <a:t>多对多</a:t>
            </a:r>
            <a:r>
              <a:rPr lang="en-US" altLang="zh-CN" sz="2400" dirty="0"/>
              <a:t>: </a:t>
            </a:r>
            <a:r>
              <a:rPr lang="en-US" altLang="zh-CN" sz="2400" b="1" dirty="0">
                <a:solidFill>
                  <a:schemeClr val="accent1"/>
                </a:solidFill>
              </a:rPr>
              <a:t>All-Reduce</a:t>
            </a:r>
            <a:r>
              <a:rPr lang="en-US" altLang="zh-CN" sz="2400" dirty="0"/>
              <a:t> / </a:t>
            </a:r>
            <a:r>
              <a:rPr lang="en-US" altLang="zh-CN" sz="2400" dirty="0" err="1"/>
              <a:t>AllGather</a:t>
            </a:r>
            <a:endParaRPr lang="en-US" altLang="zh-CN" sz="2400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72365"/>
            <a:ext cx="39881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https://pytorch.org/tutorials/intermediate/dist_tuto.html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B7667-30E8-47C2-92D8-AD271B1E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45" y="0"/>
            <a:ext cx="714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2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868478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集中式通信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一对多</a:t>
            </a:r>
            <a:r>
              <a:rPr lang="en-US" altLang="zh-CN" sz="2400" dirty="0"/>
              <a:t>: Scatter / Broadcast</a:t>
            </a:r>
          </a:p>
          <a:p>
            <a:r>
              <a:rPr lang="zh-CN" altLang="en-US" sz="2400" dirty="0"/>
              <a:t>多对一</a:t>
            </a:r>
            <a:r>
              <a:rPr lang="en-US" altLang="zh-CN" sz="2400" dirty="0"/>
              <a:t>: Gather / Reduce</a:t>
            </a:r>
          </a:p>
          <a:p>
            <a:r>
              <a:rPr lang="zh-CN" altLang="en-US" sz="2400" dirty="0"/>
              <a:t>多对多</a:t>
            </a:r>
            <a:r>
              <a:rPr lang="en-US" altLang="zh-CN" sz="2400" dirty="0"/>
              <a:t>: </a:t>
            </a:r>
            <a:r>
              <a:rPr lang="en-US" altLang="zh-CN" sz="2400" b="1" dirty="0">
                <a:solidFill>
                  <a:schemeClr val="accent1"/>
                </a:solidFill>
              </a:rPr>
              <a:t>All-Reduce</a:t>
            </a:r>
            <a:r>
              <a:rPr lang="en-US" altLang="zh-CN" sz="2400" dirty="0"/>
              <a:t> / </a:t>
            </a:r>
            <a:r>
              <a:rPr lang="en-US" altLang="zh-CN" sz="2400" dirty="0" err="1"/>
              <a:t>AllGather</a:t>
            </a:r>
            <a:endParaRPr lang="en-US" altLang="zh-CN" sz="2400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8810C-F992-4B6F-B8F1-EC3A0899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70" y="2296145"/>
            <a:ext cx="5994708" cy="200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E6D74-C39B-499E-9C29-1C21496D519C}"/>
              </a:ext>
            </a:extLst>
          </p:cNvPr>
          <p:cNvSpPr txBox="1"/>
          <p:nvPr/>
        </p:nvSpPr>
        <p:spPr>
          <a:xfrm>
            <a:off x="5791970" y="1742105"/>
            <a:ext cx="18074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例：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All-Reduce</a:t>
            </a:r>
          </a:p>
        </p:txBody>
      </p:sp>
    </p:spTree>
    <p:extLst>
      <p:ext uri="{BB962C8B-B14F-4D97-AF65-F5344CB8AC3E}">
        <p14:creationId xmlns:p14="http://schemas.microsoft.com/office/powerpoint/2010/main" val="12958541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示例：分布式</a:t>
            </a:r>
            <a:r>
              <a:rPr lang="en-US" altLang="zh-CN" dirty="0"/>
              <a:t>MNIST</a:t>
            </a: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2787F-61AA-4F80-ABA7-CB65D4E5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0841"/>
            <a:ext cx="5804198" cy="50421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FBA882-3907-4C65-B1AD-015FEE291BEE}"/>
              </a:ext>
            </a:extLst>
          </p:cNvPr>
          <p:cNvSpPr/>
          <p:nvPr/>
        </p:nvSpPr>
        <p:spPr bwMode="auto">
          <a:xfrm>
            <a:off x="7344481" y="4817143"/>
            <a:ext cx="2211185" cy="2719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02123E-4FCE-4088-8123-11AF46072895}"/>
              </a:ext>
            </a:extLst>
          </p:cNvPr>
          <p:cNvGrpSpPr/>
          <p:nvPr/>
        </p:nvGrpSpPr>
        <p:grpSpPr>
          <a:xfrm>
            <a:off x="281163" y="4361411"/>
            <a:ext cx="5603088" cy="1551589"/>
            <a:chOff x="281163" y="4361411"/>
            <a:chExt cx="5603088" cy="1551589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1ADE28BB-3946-4573-ADB5-E02242CF9032}"/>
                </a:ext>
              </a:extLst>
            </p:cNvPr>
            <p:cNvSpPr/>
            <p:nvPr/>
          </p:nvSpPr>
          <p:spPr bwMode="auto">
            <a:xfrm>
              <a:off x="281163" y="4361411"/>
              <a:ext cx="5603088" cy="1551589"/>
            </a:xfrm>
            <a:prstGeom prst="wedgeRectCallout">
              <a:avLst>
                <a:gd name="adj1" fmla="val 75700"/>
                <a:gd name="adj2" fmla="val -13660"/>
              </a:avLst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9B7467-5A23-49A9-9196-FFB25251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70" y="4415725"/>
              <a:ext cx="5548472" cy="1459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979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7141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</a:t>
            </a:r>
            <a:r>
              <a:rPr lang="zh-CN" altLang="en-US" b="1" dirty="0"/>
              <a:t>仅支持集中式通信</a:t>
            </a:r>
            <a:endParaRPr lang="en-US" altLang="zh-CN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Gloo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by Facebook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935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46346-F1AA-48FE-9388-8DB1FA1C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66" y="3982998"/>
            <a:ext cx="1676400" cy="167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63304D-2BBA-4FFD-A543-D03B3CDB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75578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AEF4-C849-4834-A21B-EF938DBA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B279C-0DAD-4E36-9A84-C12B3DACB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i="1" dirty="0" err="1"/>
              <a:t>Horovod</a:t>
            </a:r>
            <a:r>
              <a:rPr lang="en-US" i="1" dirty="0"/>
              <a:t> is a distributed deep learning training framework for </a:t>
            </a:r>
            <a:r>
              <a:rPr lang="en-US" b="1" i="1" dirty="0"/>
              <a:t>TensorFlow, </a:t>
            </a:r>
            <a:r>
              <a:rPr lang="en-US" b="1" i="1" dirty="0" err="1"/>
              <a:t>Keras</a:t>
            </a:r>
            <a:r>
              <a:rPr lang="en-US" b="1" i="1" dirty="0"/>
              <a:t>, PyTorch</a:t>
            </a:r>
            <a:r>
              <a:rPr lang="en-US" i="1" dirty="0"/>
              <a:t>, and </a:t>
            </a:r>
            <a:r>
              <a:rPr lang="en-US" b="1" i="1" dirty="0"/>
              <a:t>Apache </a:t>
            </a:r>
            <a:r>
              <a:rPr lang="en-US" b="1" i="1" dirty="0" err="1"/>
              <a:t>MXNet</a:t>
            </a:r>
            <a:r>
              <a:rPr lang="en-US" i="1" dirty="0"/>
              <a:t>. The goal of </a:t>
            </a:r>
            <a:r>
              <a:rPr lang="en-US" i="1" dirty="0" err="1"/>
              <a:t>Horovod</a:t>
            </a:r>
            <a:r>
              <a:rPr lang="en-US" i="1" dirty="0"/>
              <a:t> is to make distributed deep learning fast and easy to use.”</a:t>
            </a:r>
          </a:p>
          <a:p>
            <a:endParaRPr lang="en-US" i="1" dirty="0"/>
          </a:p>
          <a:p>
            <a:r>
              <a:rPr lang="zh-CN" altLang="en-US" dirty="0"/>
              <a:t>特点：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针对数据并行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广泛支持多训练平台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强调易用性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332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zh-CN" altLang="en-US" i="1" strike="sngStrike" dirty="0"/>
              <a:t>“ 博尔不纯，杂而不精  ”</a:t>
            </a:r>
            <a:endParaRPr lang="en-US" altLang="zh-CN" i="1" strike="sngStrike" dirty="0"/>
          </a:p>
          <a:p>
            <a:r>
              <a:rPr lang="zh-CN" altLang="en-US" dirty="0"/>
              <a:t>专注同步数据并行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94D02-4895-4BCB-9A73-A092B8ED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94" y="1381104"/>
            <a:ext cx="6633556" cy="39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18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533275"/>
          </a:xfrm>
        </p:spPr>
        <p:txBody>
          <a:bodyPr/>
          <a:lstStyle/>
          <a:p>
            <a:r>
              <a:rPr lang="zh-CN" altLang="en-US" dirty="0"/>
              <a:t>用户接口</a:t>
            </a:r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模型代码修改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2000" dirty="0"/>
              <a:t>opt = </a:t>
            </a:r>
            <a:r>
              <a:rPr lang="en-US" altLang="zh-CN" sz="2000" dirty="0" err="1"/>
              <a:t>DistributedOptimizer</a:t>
            </a:r>
            <a:r>
              <a:rPr lang="en-US" altLang="zh-CN" sz="2000" dirty="0"/>
              <a:t>(opt)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模型执行</a:t>
            </a:r>
            <a:endParaRPr lang="en-US" altLang="zh-CN" dirty="0"/>
          </a:p>
          <a:p>
            <a:r>
              <a:rPr lang="en-US" dirty="0"/>
              <a:t>     </a:t>
            </a:r>
            <a:r>
              <a:rPr lang="en-US" sz="2000" dirty="0" err="1"/>
              <a:t>mpirun</a:t>
            </a:r>
            <a:r>
              <a:rPr lang="en-US" sz="2000" dirty="0"/>
              <a:t> –n &lt;worker number&gt; train.py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B6E80-C506-4F76-BBD8-16541AB1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85" y="314165"/>
            <a:ext cx="6051861" cy="6229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EECB18-F9E1-45A9-AD74-6D966CF505D5}"/>
              </a:ext>
            </a:extLst>
          </p:cNvPr>
          <p:cNvSpPr/>
          <p:nvPr/>
        </p:nvSpPr>
        <p:spPr bwMode="auto">
          <a:xfrm>
            <a:off x="5846618" y="2344189"/>
            <a:ext cx="2715491" cy="4710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776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42344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DistributedOptimizer</a:t>
            </a:r>
            <a:r>
              <a:rPr lang="en-US" altLang="zh-CN" dirty="0"/>
              <a:t> </a:t>
            </a:r>
            <a:r>
              <a:rPr lang="zh-CN" altLang="en-US" dirty="0"/>
              <a:t>插入</a:t>
            </a:r>
            <a:r>
              <a:rPr lang="en-US" altLang="zh-CN" dirty="0"/>
              <a:t>gradient </a:t>
            </a:r>
            <a:r>
              <a:rPr lang="en-US" altLang="zh-CN" dirty="0" err="1"/>
              <a:t>allreduce</a:t>
            </a:r>
            <a:r>
              <a:rPr lang="zh-CN" altLang="en-US" dirty="0"/>
              <a:t>逻辑</a:t>
            </a:r>
            <a:endParaRPr lang="en-US" altLang="zh-CN" dirty="0"/>
          </a:p>
          <a:p>
            <a:pPr lvl="1"/>
            <a:r>
              <a:rPr lang="en-US" dirty="0"/>
              <a:t>TensorFlow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插入通信 </a:t>
            </a:r>
            <a:r>
              <a:rPr lang="en-US" altLang="zh-CN" dirty="0" err="1"/>
              <a:t>allreduce</a:t>
            </a:r>
            <a:r>
              <a:rPr lang="en-US" altLang="zh-CN" dirty="0"/>
              <a:t> operator</a:t>
            </a:r>
          </a:p>
          <a:p>
            <a:pPr lvl="1"/>
            <a:r>
              <a:rPr lang="en-US" dirty="0"/>
              <a:t>PyTorch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插入通信 </a:t>
            </a:r>
            <a:r>
              <a:rPr lang="en-US" altLang="zh-CN" dirty="0" err="1"/>
              <a:t>allreduce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底层调用统一的</a:t>
            </a:r>
            <a:r>
              <a:rPr lang="en-US" altLang="zh-CN" dirty="0" err="1"/>
              <a:t>allreduce</a:t>
            </a:r>
            <a:r>
              <a:rPr lang="zh-CN" altLang="en-US" dirty="0"/>
              <a:t>功能模块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762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30DA-7B8A-4BEF-A017-E9D325D7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A02C0-5EA4-4645-AA6C-488DA3649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293757"/>
          </a:xfrm>
        </p:spPr>
        <p:txBody>
          <a:bodyPr/>
          <a:lstStyle/>
          <a:p>
            <a:r>
              <a:rPr lang="zh-CN" altLang="en-US" sz="3200" b="1" dirty="0"/>
              <a:t>协调机制算法</a:t>
            </a:r>
            <a:endParaRPr lang="en-US" altLang="zh-CN" sz="3200" b="1" dirty="0"/>
          </a:p>
          <a:p>
            <a:r>
              <a:rPr lang="zh-CN" altLang="en-US" dirty="0"/>
              <a:t>目标：确保</a:t>
            </a:r>
            <a:r>
              <a:rPr lang="en-US" altLang="zh-CN" dirty="0" err="1"/>
              <a:t>allreduce</a:t>
            </a:r>
            <a:r>
              <a:rPr lang="zh-CN" altLang="en-US" dirty="0"/>
              <a:t>的执行全局统一进行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</a:t>
            </a:r>
            <a:r>
              <a:rPr lang="en-US" altLang="zh-CN" sz="2400" dirty="0"/>
              <a:t>worker</a:t>
            </a:r>
            <a:r>
              <a:rPr lang="zh-CN" altLang="en-US" sz="2400" dirty="0"/>
              <a:t>拥有</a:t>
            </a:r>
            <a:r>
              <a:rPr lang="en-US" altLang="zh-CN" sz="2400" dirty="0" err="1"/>
              <a:t>allreduce</a:t>
            </a:r>
            <a:r>
              <a:rPr lang="en-US" altLang="zh-CN" sz="2400" dirty="0"/>
              <a:t> </a:t>
            </a:r>
            <a:r>
              <a:rPr lang="zh-CN" altLang="en-US" sz="2400" dirty="0"/>
              <a:t>执行队列，初始为空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全局</a:t>
            </a:r>
            <a:r>
              <a:rPr lang="en-US" altLang="zh-CN" sz="2400" dirty="0"/>
              <a:t>master</a:t>
            </a:r>
            <a:r>
              <a:rPr lang="zh-CN" altLang="en-US" sz="2400" dirty="0"/>
              <a:t>，维护每个</a:t>
            </a:r>
            <a:r>
              <a:rPr lang="en-US" altLang="zh-CN" sz="2400" dirty="0"/>
              <a:t>worker</a:t>
            </a:r>
            <a:r>
              <a:rPr lang="zh-CN" altLang="en-US" sz="2400" dirty="0"/>
              <a:t>各个</a:t>
            </a:r>
            <a:r>
              <a:rPr lang="en-US" altLang="zh-CN" sz="2400" dirty="0"/>
              <a:t>gradients </a:t>
            </a:r>
            <a:r>
              <a:rPr lang="zh-CN" altLang="en-US" sz="2400" dirty="0"/>
              <a:t>状态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dirty="0"/>
              <a:t>执行：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worker_i</a:t>
            </a:r>
            <a:r>
              <a:rPr lang="zh-CN" altLang="en-US" sz="2400" dirty="0"/>
              <a:t>产生梯度</a:t>
            </a:r>
            <a:r>
              <a:rPr lang="en-US" altLang="zh-CN" sz="2400" dirty="0" err="1"/>
              <a:t>g_j</a:t>
            </a:r>
            <a:r>
              <a:rPr lang="zh-CN" altLang="en-US" sz="2400" dirty="0"/>
              <a:t>后会调用</a:t>
            </a:r>
            <a:r>
              <a:rPr lang="en-US" altLang="zh-CN" sz="2400" dirty="0" err="1"/>
              <a:t>allreduce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)</a:t>
            </a:r>
            <a:r>
              <a:rPr lang="zh-CN" altLang="en-US" sz="2400" dirty="0"/>
              <a:t>，通知</a:t>
            </a:r>
            <a:r>
              <a:rPr lang="en-US" altLang="zh-CN" sz="2400" dirty="0"/>
              <a:t>master </a:t>
            </a:r>
            <a:r>
              <a:rPr lang="zh-CN" altLang="en-US" sz="2400" dirty="0"/>
              <a:t>“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ready”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当</a:t>
            </a:r>
            <a:r>
              <a:rPr lang="en-US" altLang="zh-CN" sz="2400" dirty="0"/>
              <a:t>master</a:t>
            </a:r>
            <a:r>
              <a:rPr lang="zh-CN" altLang="en-US" sz="2400" dirty="0"/>
              <a:t>收集到所有</a:t>
            </a:r>
            <a:r>
              <a:rPr lang="en-US" altLang="zh-CN" sz="2400" dirty="0"/>
              <a:t>”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[*] ready”, </a:t>
            </a:r>
            <a:r>
              <a:rPr lang="zh-CN" altLang="en-US" sz="2400" dirty="0"/>
              <a:t>通知所有</a:t>
            </a:r>
            <a:r>
              <a:rPr lang="en-US" altLang="zh-CN" sz="2400" dirty="0"/>
              <a:t>worker</a:t>
            </a:r>
            <a:r>
              <a:rPr lang="zh-CN" altLang="en-US" sz="2400" dirty="0"/>
              <a:t>将</a:t>
            </a:r>
            <a:r>
              <a:rPr lang="en-US" altLang="zh-CN" sz="2400" dirty="0" err="1"/>
              <a:t>g_i</a:t>
            </a:r>
            <a:r>
              <a:rPr lang="zh-CN" altLang="en-US" sz="2400" dirty="0"/>
              <a:t>加入</a:t>
            </a:r>
            <a:r>
              <a:rPr lang="en-US" altLang="zh-CN" sz="2400" dirty="0" err="1"/>
              <a:t>allreduce</a:t>
            </a:r>
            <a:r>
              <a:rPr lang="zh-CN" altLang="en-US" sz="2400" dirty="0"/>
              <a:t>执行队列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worker</a:t>
            </a:r>
            <a:r>
              <a:rPr lang="zh-CN" altLang="en-US" sz="2400" dirty="0"/>
              <a:t>背景线程不断</a:t>
            </a:r>
            <a:r>
              <a:rPr lang="en-US" altLang="zh-CN" sz="2400" dirty="0"/>
              <a:t>pop </a:t>
            </a:r>
            <a:r>
              <a:rPr lang="en-US" altLang="zh-CN" sz="2400" dirty="0" err="1"/>
              <a:t>allreduce</a:t>
            </a:r>
            <a:r>
              <a:rPr lang="zh-CN" altLang="en-US" sz="2400" dirty="0"/>
              <a:t>队列并执行</a:t>
            </a:r>
            <a:endParaRPr lang="en-US" altLang="zh-CN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150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4B1E-199F-4E12-A52B-17B0DE3B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875002"/>
            <a:ext cx="4161981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zh-CN" altLang="en-US" dirty="0"/>
              <a:t>分布式训练系统</a:t>
            </a:r>
            <a:endParaRPr lang="en-US" altLang="zh-CN" dirty="0"/>
          </a:p>
        </p:txBody>
      </p:sp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87943156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zh-CN" altLang="en-US" dirty="0"/>
              <a:t>问：为什么需要确保</a:t>
            </a:r>
            <a:r>
              <a:rPr lang="en-US" altLang="zh-CN" dirty="0" err="1"/>
              <a:t>allreduce</a:t>
            </a:r>
            <a:r>
              <a:rPr lang="zh-CN" altLang="en-US" dirty="0"/>
              <a:t>全局统一执行？</a:t>
            </a:r>
            <a:endParaRPr lang="en-US" altLang="zh-CN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确保相同执行顺序，保证针对同一个梯度进行操作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/>
              <a:t>allreduce</a:t>
            </a:r>
            <a:r>
              <a:rPr lang="zh-CN" altLang="en-US" dirty="0"/>
              <a:t>通常是同步调用，提前执行的成员会空等，导致资源浪费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44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7141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</a:t>
            </a:r>
            <a:r>
              <a:rPr lang="zh-CN" altLang="en-US" b="1" dirty="0"/>
              <a:t>仅支持集中式通信</a:t>
            </a:r>
            <a:endParaRPr lang="en-US" altLang="zh-CN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Gloo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by Facebook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567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5FE4-873A-4A38-B783-53F88A41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2B73-8B5A-4D13-90D9-3E90E6E79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276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分布式训练下的数据读取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本地读取：预先推送数据片到</a:t>
            </a:r>
            <a:r>
              <a:rPr lang="en-US" altLang="zh-CN" dirty="0"/>
              <a:t>worker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分布式文件系统：框架内嵌并行读取功能，多</a:t>
            </a:r>
            <a:r>
              <a:rPr lang="en-US" altLang="zh-CN" dirty="0"/>
              <a:t>worker</a:t>
            </a:r>
            <a:r>
              <a:rPr lang="zh-CN" altLang="en-US" dirty="0"/>
              <a:t>分片读取自己的部分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容错处理和故障恢复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机器学习的内禀特性：训练数据丢弃不敏感（部分</a:t>
            </a:r>
            <a:r>
              <a:rPr lang="en-US" altLang="zh-CN" dirty="0"/>
              <a:t>worker</a:t>
            </a:r>
            <a:r>
              <a:rPr lang="zh-CN" altLang="en-US" dirty="0"/>
              <a:t>更新）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</a:t>
            </a:r>
            <a:r>
              <a:rPr lang="en-US" altLang="zh-CN" dirty="0"/>
              <a:t>checkpoint</a:t>
            </a:r>
            <a:r>
              <a:rPr lang="zh-CN" altLang="en-US" dirty="0"/>
              <a:t>：</a:t>
            </a:r>
            <a:r>
              <a:rPr lang="en-US" altLang="zh-CN" dirty="0"/>
              <a:t>save/load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851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479-6469-4FBC-9DF5-63D972BA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C289C-5022-428A-A127-0ECBD6BCA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360920"/>
          </a:xfrm>
        </p:spPr>
        <p:txBody>
          <a:bodyPr/>
          <a:lstStyle/>
          <a:p>
            <a:r>
              <a:rPr lang="zh-CN" altLang="en-US" dirty="0"/>
              <a:t>问：为什么模型训练通常需要分布式进行，而分布式模型预测并不常见？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计算模式不同：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训练需要各个</a:t>
            </a:r>
            <a:r>
              <a:rPr lang="en-US" altLang="zh-CN" dirty="0"/>
              <a:t>worker</a:t>
            </a:r>
            <a:r>
              <a:rPr lang="zh-CN" altLang="en-US" dirty="0"/>
              <a:t>保持通信，从而协调统一地</a:t>
            </a:r>
            <a:r>
              <a:rPr lang="zh-CN" altLang="en-US" b="1" dirty="0"/>
              <a:t>更新</a:t>
            </a:r>
            <a:r>
              <a:rPr lang="zh-CN" altLang="en-US" dirty="0"/>
              <a:t>模型参数；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预测中的模型参数是</a:t>
            </a:r>
            <a:r>
              <a:rPr lang="zh-CN" altLang="en-US" b="1" dirty="0"/>
              <a:t>固定</a:t>
            </a:r>
            <a:r>
              <a:rPr lang="zh-CN" altLang="en-US" dirty="0"/>
              <a:t>的，各个</a:t>
            </a:r>
            <a:r>
              <a:rPr lang="en-US" altLang="zh-CN" dirty="0"/>
              <a:t>worker</a:t>
            </a:r>
            <a:r>
              <a:rPr lang="zh-CN" altLang="en-US" dirty="0"/>
              <a:t>分别使用只读副本，无需相互通信协调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18851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791807"/>
          </a:xfrm>
        </p:spPr>
        <p:txBody>
          <a:bodyPr/>
          <a:lstStyle/>
          <a:p>
            <a:r>
              <a:rPr lang="zh-CN" altLang="en-US" dirty="0"/>
              <a:t>基于内嵌分布式策略的训练系统：针对</a:t>
            </a:r>
            <a:r>
              <a:rPr lang="en-US" dirty="0"/>
              <a:t>TensorFlow</a:t>
            </a:r>
            <a:r>
              <a:rPr lang="zh-CN" altLang="en-US" dirty="0"/>
              <a:t>为代表的基于数据流图的深度学习框架，根据内置规则，自动完成图切分和通信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基于提供通信原语分布式训练系统：针对解释执行深度学习框架（</a:t>
            </a:r>
            <a:r>
              <a:rPr lang="en-US" altLang="zh-CN" dirty="0"/>
              <a:t>PyTorch</a:t>
            </a:r>
            <a:r>
              <a:rPr lang="zh-CN" altLang="en-US" dirty="0"/>
              <a:t>），能支持更为灵活的分布式策略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支持多框架下数据并行训练的分布式系统：</a:t>
            </a:r>
            <a:r>
              <a:rPr lang="en-US" altLang="zh-CN" dirty="0" err="1"/>
              <a:t>Horovod</a:t>
            </a:r>
            <a:r>
              <a:rPr lang="zh-CN" altLang="en-US" dirty="0"/>
              <a:t>专注于简便易用的数据并行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98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4D5A-7E0D-4A81-ABE2-D6031D7C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8C14-F2B7-4EF2-93A9-83E6E9162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26321"/>
            <a:ext cx="11018520" cy="35455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https://www.tensorflow.org/guide/distributed_training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https://pytorch.org/tutorials/intermediate/dist_tuto.html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Sergeev</a:t>
            </a:r>
            <a:r>
              <a:rPr lang="en-US" sz="2400" dirty="0"/>
              <a:t> et.al., </a:t>
            </a:r>
            <a:r>
              <a:rPr lang="en-US" sz="2400" dirty="0" err="1"/>
              <a:t>Horovod</a:t>
            </a:r>
            <a:r>
              <a:rPr lang="en-US" sz="2400" dirty="0"/>
              <a:t>: fast and easy distributed deep learning in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https://eng.uber.com/horovod/</a:t>
            </a:r>
            <a:endParaRPr lang="en-US" sz="2400" dirty="0">
              <a:hlinkClick r:id="rId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https://www.slideshare.net/AlexanderSergeev4/horovod-distributed-tensorflow-made-easy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479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回顾：数据流图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CCCC0D-6D42-4CEA-8261-F293E4ECD01E}"/>
              </a:ext>
            </a:extLst>
          </p:cNvPr>
          <p:cNvGrpSpPr/>
          <p:nvPr/>
        </p:nvGrpSpPr>
        <p:grpSpPr>
          <a:xfrm>
            <a:off x="4374339" y="1926210"/>
            <a:ext cx="2732602" cy="3781182"/>
            <a:chOff x="4451967" y="1815936"/>
            <a:chExt cx="2732602" cy="3781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/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blipFill>
                  <a:blip r:embed="rId5"/>
                  <a:stretch>
                    <a:fillRect l="-13095" r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506D18-3D34-41AD-96A8-A09901D9749A}"/>
                </a:ext>
              </a:extLst>
            </p:cNvPr>
            <p:cNvGrpSpPr/>
            <p:nvPr/>
          </p:nvGrpSpPr>
          <p:grpSpPr>
            <a:xfrm>
              <a:off x="5578396" y="4868636"/>
              <a:ext cx="481222" cy="461665"/>
              <a:chOff x="-260936" y="5281760"/>
              <a:chExt cx="481222" cy="46166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177EE-68FE-43F2-98C6-19C0618E30A2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/>
                      <a:t>Σ</a:t>
                    </a:r>
                    <a14:m>
                      <m:oMath xmlns:m="http://schemas.openxmlformats.org/officeDocument/2006/math"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987" t="-9333" r="-126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/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blipFill>
                  <a:blip r:embed="rId7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/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blipFill>
                  <a:blip r:embed="rId8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/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blipFill>
                  <a:blip r:embed="rId9"/>
                  <a:stretch>
                    <a:fillRect l="-11905" r="-3571" b="-86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/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blipFill>
                  <a:blip r:embed="rId10"/>
                  <a:stretch>
                    <a:fillRect l="-1058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C90F9D-DDC5-4E30-B1B9-51E9495620CE}"/>
                </a:ext>
              </a:extLst>
            </p:cNvPr>
            <p:cNvGrpSpPr/>
            <p:nvPr/>
          </p:nvGrpSpPr>
          <p:grpSpPr>
            <a:xfrm>
              <a:off x="5559973" y="3435691"/>
              <a:ext cx="503664" cy="417192"/>
              <a:chOff x="-269433" y="5288282"/>
              <a:chExt cx="503664" cy="4171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678546-8F17-4D6F-8130-D5EA3273C205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+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048" t="-7692" r="-1205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FF8E57-6A07-437F-9F68-54654A90054B}"/>
                </a:ext>
              </a:extLst>
            </p:cNvPr>
            <p:cNvGrpSpPr/>
            <p:nvPr/>
          </p:nvGrpSpPr>
          <p:grpSpPr>
            <a:xfrm>
              <a:off x="5843797" y="2541158"/>
              <a:ext cx="439544" cy="400110"/>
              <a:chOff x="-243393" y="5306321"/>
              <a:chExt cx="439544" cy="40011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30772-4237-4DCB-8AF3-05AFE87BF1F1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/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*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8" t="-7576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8221F6-02A1-4DB1-9C32-19DBFD126D8B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5194192" y="5291919"/>
              <a:ext cx="421140" cy="305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5CABDA-6D31-402E-8539-2FAFDCAB4D5B}"/>
                </a:ext>
              </a:extLst>
            </p:cNvPr>
            <p:cNvCxnSpPr/>
            <p:nvPr/>
          </p:nvCxnSpPr>
          <p:spPr>
            <a:xfrm>
              <a:off x="5268683" y="4526331"/>
              <a:ext cx="309713" cy="380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F21CF2-B9BE-41AB-B724-3D40520851FA}"/>
                </a:ext>
              </a:extLst>
            </p:cNvPr>
            <p:cNvCxnSpPr>
              <a:stCxn id="33" idx="0"/>
              <a:endCxn id="7" idx="4"/>
            </p:cNvCxnSpPr>
            <p:nvPr/>
          </p:nvCxnSpPr>
          <p:spPr>
            <a:xfrm flipH="1" flipV="1">
              <a:off x="5807597" y="4611653"/>
              <a:ext cx="11410" cy="256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9D55F1-175C-4F5A-B641-E20FCBEF812A}"/>
                </a:ext>
              </a:extLst>
            </p:cNvPr>
            <p:cNvCxnSpPr>
              <a:stCxn id="7" idx="0"/>
              <a:endCxn id="31" idx="2"/>
            </p:cNvCxnSpPr>
            <p:nvPr/>
          </p:nvCxnSpPr>
          <p:spPr>
            <a:xfrm flipV="1">
              <a:off x="5807597" y="3835801"/>
              <a:ext cx="4208" cy="288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1A29A2-F544-4129-900F-4FC6FD4F05A7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4790605" y="3440321"/>
              <a:ext cx="723127" cy="15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91B0F1D-CAFD-4DBC-A02B-890468314584}"/>
                </a:ext>
              </a:extLst>
            </p:cNvPr>
            <p:cNvCxnSpPr>
              <a:stCxn id="31" idx="3"/>
              <a:endCxn id="9" idx="3"/>
            </p:cNvCxnSpPr>
            <p:nvPr/>
          </p:nvCxnSpPr>
          <p:spPr>
            <a:xfrm flipV="1">
              <a:off x="6063637" y="3556862"/>
              <a:ext cx="176810" cy="7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A186CE-1BB8-43F1-A5C6-67529ADC497A}"/>
                </a:ext>
              </a:extLst>
            </p:cNvPr>
            <p:cNvCxnSpPr>
              <a:stCxn id="9" idx="1"/>
              <a:endCxn id="28" idx="2"/>
            </p:cNvCxnSpPr>
            <p:nvPr/>
          </p:nvCxnSpPr>
          <p:spPr>
            <a:xfrm flipH="1" flipV="1">
              <a:off x="6058453" y="2940311"/>
              <a:ext cx="181994" cy="27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8AAFA5-76EE-4063-955C-E404C4965BEF}"/>
                </a:ext>
              </a:extLst>
            </p:cNvPr>
            <p:cNvCxnSpPr>
              <a:cxnSpLocks/>
              <a:stCxn id="35" idx="5"/>
              <a:endCxn id="29" idx="1"/>
            </p:cNvCxnSpPr>
            <p:nvPr/>
          </p:nvCxnSpPr>
          <p:spPr>
            <a:xfrm>
              <a:off x="4451967" y="2227147"/>
              <a:ext cx="1391830" cy="51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7D077-02A3-4FAE-A6D3-9864AD6623EF}"/>
                </a:ext>
              </a:extLst>
            </p:cNvPr>
            <p:cNvCxnSpPr>
              <a:cxnSpLocks/>
              <a:stCxn id="36" idx="5"/>
              <a:endCxn id="29" idx="1"/>
            </p:cNvCxnSpPr>
            <p:nvPr/>
          </p:nvCxnSpPr>
          <p:spPr>
            <a:xfrm>
              <a:off x="5125602" y="2231686"/>
              <a:ext cx="718195" cy="509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58DC4A-F24D-4DAA-A83E-A2EF3ADC820D}"/>
                </a:ext>
              </a:extLst>
            </p:cNvPr>
            <p:cNvCxnSpPr>
              <a:cxnSpLocks/>
              <a:stCxn id="37" idx="4"/>
              <a:endCxn id="29" idx="1"/>
            </p:cNvCxnSpPr>
            <p:nvPr/>
          </p:nvCxnSpPr>
          <p:spPr>
            <a:xfrm>
              <a:off x="5620755" y="2307619"/>
              <a:ext cx="223042" cy="433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7D88C-DE1E-4D20-87E5-4D1276D0D9D3}"/>
                </a:ext>
              </a:extLst>
            </p:cNvPr>
            <p:cNvCxnSpPr>
              <a:stCxn id="29" idx="0"/>
              <a:endCxn id="10" idx="4"/>
            </p:cNvCxnSpPr>
            <p:nvPr/>
          </p:nvCxnSpPr>
          <p:spPr>
            <a:xfrm flipV="1">
              <a:off x="6063569" y="2303018"/>
              <a:ext cx="208685" cy="238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81096B-B819-4DA8-9D90-4A5D06446EE6}"/>
                </a:ext>
              </a:extLst>
            </p:cNvPr>
            <p:cNvCxnSpPr>
              <a:stCxn id="29" idx="3"/>
              <a:endCxn id="11" idx="3"/>
            </p:cNvCxnSpPr>
            <p:nvPr/>
          </p:nvCxnSpPr>
          <p:spPr>
            <a:xfrm flipV="1">
              <a:off x="6283341" y="2235149"/>
              <a:ext cx="461930" cy="50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160C72-CF77-44BC-9D83-D840DB38188B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6283341" y="2741213"/>
              <a:ext cx="396404" cy="15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978AA7-411E-4228-87E6-CAEAF3169317}"/>
              </a:ext>
            </a:extLst>
          </p:cNvPr>
          <p:cNvSpPr txBox="1"/>
          <p:nvPr/>
        </p:nvSpPr>
        <p:spPr>
          <a:xfrm>
            <a:off x="8610562" y="1460006"/>
            <a:ext cx="181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TensorFlow</a:t>
            </a:r>
            <a:endParaRPr lang="en-US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87D56-732E-4905-828E-DE1A6A7694F0}"/>
              </a:ext>
            </a:extLst>
          </p:cNvPr>
          <p:cNvSpPr/>
          <p:nvPr/>
        </p:nvSpPr>
        <p:spPr>
          <a:xfrm>
            <a:off x="3943445" y="192167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8CC654-3BFC-4919-B259-0EA488F00A96}"/>
              </a:ext>
            </a:extLst>
          </p:cNvPr>
          <p:cNvSpPr/>
          <p:nvPr/>
        </p:nvSpPr>
        <p:spPr>
          <a:xfrm>
            <a:off x="4617080" y="1926210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45EBB9-E547-4F26-83F7-DC9063AC3D6D}"/>
              </a:ext>
            </a:extLst>
          </p:cNvPr>
          <p:cNvSpPr/>
          <p:nvPr/>
        </p:nvSpPr>
        <p:spPr>
          <a:xfrm>
            <a:off x="5290715" y="193081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z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6D03D-8F7C-499F-99FB-D54036C6433A}"/>
              </a:ext>
            </a:extLst>
          </p:cNvPr>
          <p:cNvGrpSpPr/>
          <p:nvPr/>
        </p:nvGrpSpPr>
        <p:grpSpPr>
          <a:xfrm>
            <a:off x="4195857" y="2408753"/>
            <a:ext cx="1347270" cy="3785721"/>
            <a:chOff x="4195857" y="2408753"/>
            <a:chExt cx="1347270" cy="37857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22A9F-CFA5-422B-8C6F-66FCCF6D9BA2}"/>
                </a:ext>
              </a:extLst>
            </p:cNvPr>
            <p:cNvSpPr/>
            <p:nvPr/>
          </p:nvSpPr>
          <p:spPr>
            <a:xfrm>
              <a:off x="4366986" y="2651835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DF82B-BC44-4586-8C42-65459F43AD44}"/>
                </a:ext>
              </a:extLst>
            </p:cNvPr>
            <p:cNvSpPr/>
            <p:nvPr/>
          </p:nvSpPr>
          <p:spPr>
            <a:xfrm>
              <a:off x="4309753" y="31800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BC93A8-ACE3-406C-80FC-7C340AFE50C4}"/>
                </a:ext>
              </a:extLst>
            </p:cNvPr>
            <p:cNvSpPr/>
            <p:nvPr/>
          </p:nvSpPr>
          <p:spPr>
            <a:xfrm>
              <a:off x="4919095" y="3572408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B476EC-9F3C-496D-8B9C-859FC3603F94}"/>
                </a:ext>
              </a:extLst>
            </p:cNvPr>
            <p:cNvSpPr/>
            <p:nvPr/>
          </p:nvSpPr>
          <p:spPr>
            <a:xfrm>
              <a:off x="4858133" y="42471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681FED-1E7E-45CE-B574-53B0C676A000}"/>
                </a:ext>
              </a:extLst>
            </p:cNvPr>
            <p:cNvSpPr/>
            <p:nvPr/>
          </p:nvSpPr>
          <p:spPr>
            <a:xfrm>
              <a:off x="4926641" y="5016431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tx1"/>
                  </a:solidFill>
                </a:rPr>
                <a:t>Σ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78E884-359C-479C-9A3D-9E1F5404346E}"/>
                </a:ext>
              </a:extLst>
            </p:cNvPr>
            <p:cNvSpPr/>
            <p:nvPr/>
          </p:nvSpPr>
          <p:spPr>
            <a:xfrm>
              <a:off x="4864152" y="5707392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c</a:t>
              </a:r>
              <a:endParaRPr lang="en-US" sz="240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DAFF02-F487-42D5-8750-F66A50DA0815}"/>
                </a:ext>
              </a:extLst>
            </p:cNvPr>
            <p:cNvCxnSpPr>
              <a:cxnSpLocks/>
              <a:stCxn id="35" idx="4"/>
              <a:endCxn id="39" idx="0"/>
            </p:cNvCxnSpPr>
            <p:nvPr/>
          </p:nvCxnSpPr>
          <p:spPr>
            <a:xfrm>
              <a:off x="4195857" y="2408753"/>
              <a:ext cx="366392" cy="24308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8C3F1A0-DCEA-4EC9-B747-618D9A1BF967}"/>
                </a:ext>
              </a:extLst>
            </p:cNvPr>
            <p:cNvCxnSpPr>
              <a:cxnSpLocks/>
              <a:stCxn id="36" idx="4"/>
              <a:endCxn id="39" idx="0"/>
            </p:cNvCxnSpPr>
            <p:nvPr/>
          </p:nvCxnSpPr>
          <p:spPr>
            <a:xfrm flipH="1">
              <a:off x="4562249" y="2413292"/>
              <a:ext cx="307243" cy="238543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7664C9-9B76-47EA-BA78-5FE63E52656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562165" y="3037597"/>
              <a:ext cx="84" cy="14245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CBC2FB9-6CC7-46B7-942A-56E03D6E3AF6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740647" y="3595804"/>
              <a:ext cx="178448" cy="16948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EF8EFC9-7872-471C-BC59-AAA81E47564E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 flipH="1">
              <a:off x="5114358" y="2417893"/>
              <a:ext cx="428769" cy="115451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EC153-5077-47AA-BAAF-FBEBA490CEE7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110545" y="3958170"/>
              <a:ext cx="3813" cy="288984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543E8F6-2971-4D12-9944-E2A33B32DD4A}"/>
                </a:ext>
              </a:extLst>
            </p:cNvPr>
            <p:cNvCxnSpPr>
              <a:cxnSpLocks/>
              <a:stCxn id="42" idx="4"/>
              <a:endCxn id="43" idx="0"/>
            </p:cNvCxnSpPr>
            <p:nvPr/>
          </p:nvCxnSpPr>
          <p:spPr>
            <a:xfrm>
              <a:off x="5110545" y="4734236"/>
              <a:ext cx="11359" cy="28219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00C29B-457B-4E02-9EDA-A87921D4718B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flipH="1">
              <a:off x="5116564" y="5402193"/>
              <a:ext cx="5340" cy="30519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99883B-BC5F-484D-B70B-A64BCD1643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6905" b="49871"/>
          <a:stretch/>
        </p:blipFill>
        <p:spPr>
          <a:xfrm>
            <a:off x="7324629" y="1984118"/>
            <a:ext cx="4567691" cy="800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5BEC6C-BFAD-4597-9684-B7DA3239EA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9899" b="28860"/>
          <a:stretch/>
        </p:blipFill>
        <p:spPr>
          <a:xfrm>
            <a:off x="7324628" y="2774744"/>
            <a:ext cx="4567691" cy="731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0E5F95-0BEE-4DA7-9066-1053E9E764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1139" b="15960"/>
          <a:stretch/>
        </p:blipFill>
        <p:spPr>
          <a:xfrm>
            <a:off x="7324627" y="3506560"/>
            <a:ext cx="4567691" cy="4444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256145-5B2B-427B-BAEF-941C473194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4367"/>
          <a:stretch/>
        </p:blipFill>
        <p:spPr>
          <a:xfrm>
            <a:off x="7324236" y="3945963"/>
            <a:ext cx="4567691" cy="5386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175A1C-713D-406E-AF74-13AAAFD34BAD}"/>
              </a:ext>
            </a:extLst>
          </p:cNvPr>
          <p:cNvSpPr txBox="1"/>
          <p:nvPr/>
        </p:nvSpPr>
        <p:spPr>
          <a:xfrm>
            <a:off x="53351" y="3221871"/>
            <a:ext cx="421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</a:rPr>
              <a:t>数据流图作为中间表示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50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zh-CN" altLang="en-US" dirty="0"/>
              <a:t>对于数据流图</a:t>
            </a:r>
            <a:r>
              <a:rPr lang="en-US" dirty="0"/>
              <a:t>TensorFlow</a:t>
            </a:r>
            <a:r>
              <a:rPr lang="zh-CN" altLang="en-US" dirty="0"/>
              <a:t>代表了一类基于内嵌分布式策略的系统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PyTorch</a:t>
            </a:r>
            <a:r>
              <a:rPr lang="zh-CN" altLang="en-US" dirty="0"/>
              <a:t>提供了更为丰富的通信原语，能支持更为灵活的分布式策略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 err="1"/>
              <a:t>Horovod</a:t>
            </a:r>
            <a:r>
              <a:rPr lang="zh-CN" altLang="en-US" dirty="0"/>
              <a:t>专注于简便易用的数据并行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101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分布式训练系统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158335"/>
          </a:xfrm>
        </p:spPr>
        <p:txBody>
          <a:bodyPr/>
          <a:lstStyle/>
          <a:p>
            <a:r>
              <a:rPr lang="zh-CN" altLang="en-US" dirty="0"/>
              <a:t>定义：能够分布式地执行深度学习的训练的系统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通常分为以下三个组成部分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分布式用户接口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用户通过接口，实现模型的分布化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执行单节点训练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产生本地执行的逻辑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通信协调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实现多节点之间的通信协调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意义：提供易于使用，高效率的分布式训练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990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</a:t>
            </a:r>
            <a:br>
              <a:rPr lang="en-US" dirty="0"/>
            </a:br>
            <a:r>
              <a:rPr lang="en-US" dirty="0"/>
              <a:t>with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Smaller text</a:t>
            </a:r>
          </a:p>
        </p:txBody>
      </p:sp>
      <p:sp>
        <p:nvSpPr>
          <p:cNvPr id="9" name="Picture Placeholder 8" title="square photo placeholder">
            <a:extLst>
              <a:ext uri="{FF2B5EF4-FFF2-40B4-BE49-F238E27FC236}">
                <a16:creationId xmlns:a16="http://schemas.microsoft.com/office/drawing/2014/main" id="{4C447FFD-7A62-461F-8C94-BFC041559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body text</a:t>
            </a:r>
          </a:p>
        </p:txBody>
      </p:sp>
      <p:sp>
        <p:nvSpPr>
          <p:cNvPr id="6" name="Picture Placeholder 5" title="square photo placeholder">
            <a:extLst>
              <a:ext uri="{FF2B5EF4-FFF2-40B4-BE49-F238E27FC236}">
                <a16:creationId xmlns:a16="http://schemas.microsoft.com/office/drawing/2014/main" id="{32733990-8132-47BC-8FAC-5AD445F499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分布式训练系统分类对比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zh-CN" altLang="en-US" dirty="0"/>
              <a:t>按照实现方式的不同，分为：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/>
              <a:t>框架内嵌</a:t>
            </a:r>
            <a:r>
              <a:rPr lang="zh-CN" altLang="en-US" dirty="0"/>
              <a:t>分布式训练系统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/>
              <a:t>跨框架通用</a:t>
            </a:r>
            <a:r>
              <a:rPr lang="zh-CN" altLang="en-US" dirty="0"/>
              <a:t>分布式训练系统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7ED08-AA09-4C41-9A29-92D4A8FD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513"/>
              </p:ext>
            </p:extLst>
          </p:nvPr>
        </p:nvGraphicFramePr>
        <p:xfrm>
          <a:off x="1910496" y="3429000"/>
          <a:ext cx="8255000" cy="239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3564192605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1429271046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4202025510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325254178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Horovod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211544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r>
                        <a:rPr lang="zh-CN" altLang="en-US" dirty="0"/>
                        <a:t>分布式用户接口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strategy list:</a:t>
                      </a:r>
                    </a:p>
                    <a:p>
                      <a:r>
                        <a:rPr lang="en-US" dirty="0"/>
                        <a:t>PS,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p2p + collective comm.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Distributed-Optimizer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72058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执行单节点训练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32178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通信协调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gRPC, </a:t>
                      </a:r>
                      <a:r>
                        <a:rPr lang="en-US" altLang="zh-CN" dirty="0" err="1"/>
                        <a:t>lib</a:t>
                      </a:r>
                      <a:r>
                        <a:rPr lang="en-US" dirty="0" err="1"/>
                        <a:t>RDMA</a:t>
                      </a:r>
                      <a:r>
                        <a:rPr lang="en-US" dirty="0"/>
                        <a:t>, NCCL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Gloo</a:t>
                      </a:r>
                      <a:r>
                        <a:rPr lang="en-US" dirty="0"/>
                        <a:t>, MPI, NCCL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Gloo</a:t>
                      </a:r>
                      <a:r>
                        <a:rPr lang="en-US" dirty="0"/>
                        <a:t>, MPI, NCCL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3998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F7458E3-8510-42BD-B141-31F351798FB6}"/>
              </a:ext>
            </a:extLst>
          </p:cNvPr>
          <p:cNvGrpSpPr/>
          <p:nvPr/>
        </p:nvGrpSpPr>
        <p:grpSpPr>
          <a:xfrm>
            <a:off x="8127050" y="3144851"/>
            <a:ext cx="2098266" cy="3204673"/>
            <a:chOff x="8127050" y="3144851"/>
            <a:chExt cx="2098266" cy="32046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112A9B-6B49-431D-8EBC-856A438CA2D7}"/>
                </a:ext>
              </a:extLst>
            </p:cNvPr>
            <p:cNvSpPr/>
            <p:nvPr/>
          </p:nvSpPr>
          <p:spPr bwMode="auto">
            <a:xfrm>
              <a:off x="8127050" y="3144851"/>
              <a:ext cx="2098266" cy="3204673"/>
            </a:xfrm>
            <a:prstGeom prst="roundRect">
              <a:avLst>
                <a:gd name="adj" fmla="val 12798"/>
              </a:avLst>
            </a:prstGeom>
            <a:noFill/>
            <a:ln w="2857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7F89F-B8D5-4912-B81C-B46A07AC387B}"/>
                </a:ext>
              </a:extLst>
            </p:cNvPr>
            <p:cNvSpPr txBox="1"/>
            <p:nvPr/>
          </p:nvSpPr>
          <p:spPr>
            <a:xfrm>
              <a:off x="8406741" y="5931078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i="1" dirty="0">
                  <a:solidFill>
                    <a:srgbClr val="D73B01"/>
                  </a:solidFill>
                </a:rPr>
                <a:t>支持多种框架</a:t>
              </a:r>
              <a:endParaRPr lang="en-US" sz="1800" i="1" dirty="0" err="1">
                <a:solidFill>
                  <a:srgbClr val="D73B0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8A45BF-07A0-4C53-B918-E2CB58024939}"/>
              </a:ext>
            </a:extLst>
          </p:cNvPr>
          <p:cNvSpPr/>
          <p:nvPr/>
        </p:nvSpPr>
        <p:spPr bwMode="auto">
          <a:xfrm>
            <a:off x="8067230" y="3074126"/>
            <a:ext cx="2243321" cy="332667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B0EAD-F909-48E2-B6E5-057C42E2D0DE}"/>
              </a:ext>
            </a:extLst>
          </p:cNvPr>
          <p:cNvSpPr/>
          <p:nvPr/>
        </p:nvSpPr>
        <p:spPr bwMode="auto">
          <a:xfrm>
            <a:off x="6016319" y="3319505"/>
            <a:ext cx="2243321" cy="25639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959525-9FBF-49FF-807D-E843EFB41552}"/>
              </a:ext>
            </a:extLst>
          </p:cNvPr>
          <p:cNvGrpSpPr/>
          <p:nvPr/>
        </p:nvGrpSpPr>
        <p:grpSpPr>
          <a:xfrm>
            <a:off x="3982340" y="3144851"/>
            <a:ext cx="4084890" cy="3204673"/>
            <a:chOff x="3982340" y="3144851"/>
            <a:chExt cx="4084890" cy="32046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7CF7CE-5359-4782-860C-EC260E71A963}"/>
                </a:ext>
              </a:extLst>
            </p:cNvPr>
            <p:cNvSpPr/>
            <p:nvPr/>
          </p:nvSpPr>
          <p:spPr bwMode="auto">
            <a:xfrm>
              <a:off x="3982340" y="3144851"/>
              <a:ext cx="4084890" cy="3204673"/>
            </a:xfrm>
            <a:prstGeom prst="roundRect">
              <a:avLst>
                <a:gd name="adj" fmla="val 8074"/>
              </a:avLst>
            </a:prstGeom>
            <a:noFill/>
            <a:ln w="2857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B31928-45B1-4730-94C3-355986C42C92}"/>
                </a:ext>
              </a:extLst>
            </p:cNvPr>
            <p:cNvSpPr txBox="1"/>
            <p:nvPr/>
          </p:nvSpPr>
          <p:spPr>
            <a:xfrm>
              <a:off x="5403152" y="5946467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i="1" dirty="0">
                  <a:solidFill>
                    <a:srgbClr val="D73B01"/>
                  </a:solidFill>
                </a:rPr>
                <a:t>只支持单框架</a:t>
              </a:r>
              <a:endParaRPr lang="en-US" sz="1800" i="1" dirty="0" err="1">
                <a:solidFill>
                  <a:srgbClr val="D73B01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D04CFCF-2B84-4C3E-8929-7D57E9A9C4F5}"/>
              </a:ext>
            </a:extLst>
          </p:cNvPr>
          <p:cNvSpPr/>
          <p:nvPr/>
        </p:nvSpPr>
        <p:spPr bwMode="auto">
          <a:xfrm>
            <a:off x="6095649" y="1912368"/>
            <a:ext cx="1729946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define comm. implicitly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C6B45B-0B5D-4492-AAD1-6EC31D03966A}"/>
              </a:ext>
            </a:extLst>
          </p:cNvPr>
          <p:cNvSpPr/>
          <p:nvPr/>
        </p:nvSpPr>
        <p:spPr bwMode="auto">
          <a:xfrm>
            <a:off x="8127050" y="1912367"/>
            <a:ext cx="1729946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define comm. explicitly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5E2DB0E-C233-4713-84EB-CD4A62BC1F01}"/>
              </a:ext>
            </a:extLst>
          </p:cNvPr>
          <p:cNvSpPr/>
          <p:nvPr/>
        </p:nvSpPr>
        <p:spPr bwMode="auto">
          <a:xfrm>
            <a:off x="10158450" y="1912367"/>
            <a:ext cx="1788061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focus on data-parallelism</a:t>
            </a:r>
          </a:p>
        </p:txBody>
      </p:sp>
    </p:spTree>
    <p:extLst>
      <p:ext uri="{BB962C8B-B14F-4D97-AF65-F5344CB8AC3E}">
        <p14:creationId xmlns:p14="http://schemas.microsoft.com/office/powerpoint/2010/main" val="1701840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4B1E-199F-4E12-A52B-17B0DE3B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D0C0A59-CB46-46C9-984E-FD3373EE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698" y="411470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54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通过不同的</a:t>
            </a:r>
            <a:r>
              <a:rPr lang="en-US" altLang="zh-CN" dirty="0"/>
              <a:t>API</a:t>
            </a:r>
            <a:r>
              <a:rPr lang="zh-CN" altLang="en-US" dirty="0"/>
              <a:t>支持多种分布式策略</a:t>
            </a:r>
            <a:r>
              <a:rPr lang="en-US" altLang="zh-CN" dirty="0"/>
              <a:t>(distributed </a:t>
            </a:r>
            <a:r>
              <a:rPr lang="en-US" dirty="0"/>
              <a:t>strategies)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12AD52-5282-44AB-A30A-189B35DCB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67004"/>
              </p:ext>
            </p:extLst>
          </p:nvPr>
        </p:nvGraphicFramePr>
        <p:xfrm>
          <a:off x="38794" y="2711056"/>
          <a:ext cx="12153204" cy="2909620"/>
        </p:xfrm>
        <a:graphic>
          <a:graphicData uri="http://schemas.openxmlformats.org/drawingml/2006/table">
            <a:tbl>
              <a:tblPr/>
              <a:tblGrid>
                <a:gridCol w="1736172">
                  <a:extLst>
                    <a:ext uri="{9D8B030D-6E8A-4147-A177-3AD203B41FA5}">
                      <a16:colId xmlns:a16="http://schemas.microsoft.com/office/drawing/2014/main" val="1571922612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2431771468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008001627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574820479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280630756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2494847013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3235584920"/>
                    </a:ext>
                  </a:extLst>
                </a:gridCol>
              </a:tblGrid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Training API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MirroredStrategy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TPUStrategy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MultiWorker-MirroredStrategy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CentralStorage</a:t>
                      </a:r>
                      <a:r>
                        <a:rPr lang="en-US" sz="1400" dirty="0">
                          <a:effectLst/>
                        </a:rPr>
                        <a:t>-Strategy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ParameterServer</a:t>
                      </a:r>
                      <a:r>
                        <a:rPr lang="en-US" sz="1400" dirty="0">
                          <a:effectLst/>
                        </a:rPr>
                        <a:t>-Strategy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OneDeviceStrategy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51394"/>
                  </a:ext>
                </a:extLst>
              </a:tr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Keras API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232050"/>
                  </a:ext>
                </a:extLst>
              </a:tr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Custom training loop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No support yet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49301"/>
                  </a:ext>
                </a:extLst>
              </a:tr>
              <a:tr h="549574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Estimator API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Not 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7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4480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34370"/>
            <a:ext cx="11018520" cy="1895904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早在版本</a:t>
            </a:r>
            <a:r>
              <a:rPr lang="en-US" dirty="0"/>
              <a:t>(v0.8)</a:t>
            </a:r>
            <a:r>
              <a:rPr lang="zh-CN" altLang="en-US" dirty="0"/>
              <a:t>中就加入了基于</a:t>
            </a:r>
            <a:r>
              <a:rPr lang="zh-CN" altLang="en-US" b="1" dirty="0"/>
              <a:t>参数服务器</a:t>
            </a:r>
            <a:r>
              <a:rPr lang="en-US" dirty="0"/>
              <a:t>“Parameter Server”</a:t>
            </a:r>
            <a:r>
              <a:rPr lang="zh-CN" altLang="en-US" dirty="0"/>
              <a:t>的分布式训练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思路：多</a:t>
            </a:r>
            <a:r>
              <a:rPr lang="en-US" altLang="zh-CN" dirty="0"/>
              <a:t>worker</a:t>
            </a:r>
            <a:r>
              <a:rPr lang="zh-CN" altLang="en-US" dirty="0"/>
              <a:t>独立进行本地计算，分布式共享参数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35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646878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参数服务器用户接口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定义模型</a:t>
            </a:r>
            <a:endParaRPr lang="en-US" altLang="zh-CN" sz="24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指定节点信息（</a:t>
            </a:r>
            <a:r>
              <a:rPr lang="en-US" altLang="zh-CN" sz="1800" dirty="0" err="1"/>
              <a:t>PS,worker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Worker </a:t>
            </a:r>
            <a:r>
              <a:rPr lang="zh-CN" altLang="en-US" sz="1800" dirty="0"/>
              <a:t>包含“原模型”逻辑</a:t>
            </a: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执行模型</a:t>
            </a:r>
            <a:endParaRPr lang="en-US" altLang="zh-CN" sz="24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指定角色 </a:t>
            </a:r>
            <a:r>
              <a:rPr lang="en-US" altLang="zh-CN" sz="1800" dirty="0" err="1"/>
              <a:t>job_name</a:t>
            </a:r>
            <a:r>
              <a:rPr lang="zh-CN" altLang="en-US" sz="1800" dirty="0"/>
              <a:t>： </a:t>
            </a:r>
            <a:r>
              <a:rPr lang="en-US" altLang="zh-CN" sz="1800" dirty="0" err="1"/>
              <a:t>ps</a:t>
            </a:r>
            <a:r>
              <a:rPr lang="en-US" altLang="zh-CN" sz="1800" dirty="0"/>
              <a:t>/worker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</a:t>
            </a:r>
            <a:r>
              <a:rPr lang="en-US" altLang="zh-CN" sz="1800" dirty="0"/>
              <a:t>index: </a:t>
            </a:r>
            <a:r>
              <a:rPr lang="zh-CN" altLang="en-US" sz="1800" dirty="0"/>
              <a:t>自己是第几个</a:t>
            </a:r>
            <a:r>
              <a:rPr lang="en-US" altLang="zh-CN" sz="1800" dirty="0" err="1"/>
              <a:t>ps</a:t>
            </a:r>
            <a:r>
              <a:rPr lang="en-US" altLang="zh-CN" sz="1800" dirty="0"/>
              <a:t>/worker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C87C6F-173E-446C-9577-378B4D2B6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1" y="1304337"/>
            <a:ext cx="3584343" cy="30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23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CC931C-31F5-42DC-845C-5924A563A9EF}" vid="{5DBF2D47-1BBA-4519-81D2-BF1A923ACF6F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CC931C-31F5-42DC-845C-5924A563A9EF}" vid="{C1CE89C3-209E-4CB6-B530-B14731819FE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fee685fa73bb65ddb994adf36fc55786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418362bc589c750f00739201e543eca2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A5E317E4-3285-48DD-BA22-6D2A1BB378E8}"/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18067</TotalTime>
  <Words>3073</Words>
  <Application>Microsoft Office PowerPoint</Application>
  <PresentationFormat>Widescreen</PresentationFormat>
  <Paragraphs>435</Paragraphs>
  <Slides>47</Slides>
  <Notes>25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Cambria Math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深度学习中的分布式训练 ——系统</vt:lpstr>
      <vt:lpstr>课程概要</vt:lpstr>
      <vt:lpstr>分布式训练系统</vt:lpstr>
      <vt:lpstr>分布式训练系统</vt:lpstr>
      <vt:lpstr>分布式训练系统分类对比</vt:lpstr>
      <vt:lpstr>分布式训练系统 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分布式训练系统 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分布式训练系统 之</vt:lpstr>
      <vt:lpstr>Horovod</vt:lpstr>
      <vt:lpstr>Horovod</vt:lpstr>
      <vt:lpstr>Horovod</vt:lpstr>
      <vt:lpstr>Horovod 实现</vt:lpstr>
      <vt:lpstr>Horovod 实现</vt:lpstr>
      <vt:lpstr>思考题</vt:lpstr>
      <vt:lpstr>Horovod</vt:lpstr>
      <vt:lpstr>其它</vt:lpstr>
      <vt:lpstr>思考题</vt:lpstr>
      <vt:lpstr>本章小结</vt:lpstr>
      <vt:lpstr>参考文献</vt:lpstr>
      <vt:lpstr>Event name or  presentation title</vt:lpstr>
      <vt:lpstr>PowerPoint Presentation</vt:lpstr>
      <vt:lpstr>本章小结</vt:lpstr>
      <vt:lpstr>Event name or presentation title</vt:lpstr>
      <vt:lpstr>Event name or 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body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深度学习中的分布式训练 ——算法</dc:title>
  <dc:creator>Youshan Miao</dc:creator>
  <cp:lastModifiedBy>Tingting Qin</cp:lastModifiedBy>
  <cp:revision>44</cp:revision>
  <dcterms:created xsi:type="dcterms:W3CDTF">2019-12-31T09:28:43Z</dcterms:created>
  <dcterms:modified xsi:type="dcterms:W3CDTF">2020-04-07T02:31:52Z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0x01010013E0C5D18F323645A98956133A02DCC7</vt:lpwstr>
  </property>
</Properties>
</file>